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6858000" cx="12192000"/>
  <p:notesSz cx="6858000" cy="9144000"/>
  <p:embeddedFontLst>
    <p:embeddedFont>
      <p:font typeface="Bree Serif"/>
      <p:regular r:id="rId29"/>
    </p:embeddedFont>
    <p:embeddedFont>
      <p:font typeface="Century Gothic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56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34" roundtripDataSignature="AMtx7mjBskbtVJMFhAkuMv5Qu5PwNqZs6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56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BreeSerif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CenturyGothic-bold.fntdata"/><Relationship Id="rId30" Type="http://schemas.openxmlformats.org/officeDocument/2006/relationships/font" Target="fonts/CenturyGothic-regular.fntdata"/><Relationship Id="rId11" Type="http://schemas.openxmlformats.org/officeDocument/2006/relationships/slide" Target="slides/slide5.xml"/><Relationship Id="rId33" Type="http://schemas.openxmlformats.org/officeDocument/2006/relationships/font" Target="fonts/CenturyGothic-boldItalic.fntdata"/><Relationship Id="rId10" Type="http://schemas.openxmlformats.org/officeDocument/2006/relationships/slide" Target="slides/slide4.xml"/><Relationship Id="rId32" Type="http://schemas.openxmlformats.org/officeDocument/2006/relationships/font" Target="fonts/CenturyGothic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customschemas.google.com/relationships/presentationmetadata" Target="meta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9" name="Shape 2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0" name="Google Shape;278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1" name="Google Shape;278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gc3ee51ed19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2" name="Google Shape;3032;gc3ee51ed1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6" name="Shape 3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7" name="Google Shape;3037;gc5a5a55044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8" name="Google Shape;3038;gc5a5a5504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6" name="Shape 3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7" name="Google Shape;3047;gc5a5a55044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8" name="Google Shape;3048;gc5a5a5504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3" name="Shape 3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4" name="Google Shape;3054;gc5a5a55044_0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5" name="Google Shape;3055;gc5a5a5504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gc5a5a55044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1" name="Google Shape;3061;gc5a5a5504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7" name="Shape 3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8" name="Google Shape;3068;gc5a5a55044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9" name="Google Shape;3069;gc5a5a5504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gc5a5a55044_0_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8" name="Google Shape;3078;gc5a5a5504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5a5a55044_0_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5a5a55044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gc5a5a55044_0_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0" name="Google Shape;3090;gc5a5a5504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4" name="Shape 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" name="Google Shape;3095;gc5a5a55044_0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6" name="Google Shape;3096;gc5a5a55044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4" name="Shape 2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5" name="Google Shape;29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6" name="Google Shape;297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0" name="Shape 3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1" name="Google Shape;3101;gc5a5a55044_0_1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2" name="Google Shape;3102;gc5a5a55044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8" name="Google Shape;310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gc4330aea3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6" name="Google Shape;2986;gc4330aea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gc4330aea3f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3" name="Google Shape;2993;gc4330aea3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7" name="Shape 2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8" name="Google Shape;2998;gc55ab52ff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9" name="Google Shape;2999;gc55ab52ff8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3" name="Shape 3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4" name="Google Shape;300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5" name="Google Shape;300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gc5a5a55044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1" name="Google Shape;3011;gc5a5a5504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5" name="Shape 3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6" name="Google Shape;301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7" name="Google Shape;301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4" name="Shape 3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5" name="Google Shape;3025;gc5a5a55044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6" name="Google Shape;3026;gc5a5a5504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gif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gif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gif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gif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ver slide layout">
  <p:cSld name="1_Cover slide layout">
    <p:bg>
      <p:bgPr>
        <a:gradFill>
          <a:gsLst>
            <a:gs pos="0">
              <a:schemeClr val="accent1"/>
            </a:gs>
            <a:gs pos="27000">
              <a:srgbClr val="7BA6B3"/>
            </a:gs>
            <a:gs pos="50000">
              <a:srgbClr val="8EB3BE"/>
            </a:gs>
            <a:gs pos="73000">
              <a:srgbClr val="7BA6B3"/>
            </a:gs>
            <a:gs pos="100000">
              <a:schemeClr val="accent1"/>
            </a:gs>
          </a:gsLst>
          <a:lin ang="16200000" scaled="0"/>
        </a:gra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7;p17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8" name="Google Shape;8;p17"/>
            <p:cNvCxnSpPr>
              <a:stCxn id="9" idx="7"/>
              <a:endCxn id="10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" name="Google Shape;11;p17"/>
            <p:cNvCxnSpPr>
              <a:stCxn id="10" idx="4"/>
              <a:endCxn id="12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" name="Google Shape;13;p17"/>
            <p:cNvCxnSpPr>
              <a:stCxn id="14" idx="2"/>
              <a:endCxn id="15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" name="Google Shape;16;p17"/>
            <p:cNvCxnSpPr>
              <a:stCxn id="12" idx="5"/>
              <a:endCxn id="14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" name="Google Shape;17;p17"/>
            <p:cNvCxnSpPr>
              <a:stCxn id="10" idx="5"/>
              <a:endCxn id="18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" name="Google Shape;19;p17"/>
            <p:cNvCxnSpPr>
              <a:stCxn id="14" idx="0"/>
              <a:endCxn id="18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" name="Google Shape;20;p17"/>
            <p:cNvCxnSpPr>
              <a:stCxn id="12" idx="3"/>
              <a:endCxn id="15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" name="Google Shape;21;p17"/>
            <p:cNvCxnSpPr>
              <a:stCxn id="22" idx="7"/>
              <a:endCxn id="23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" name="Google Shape;24;p17"/>
            <p:cNvCxnSpPr>
              <a:stCxn id="14" idx="7"/>
              <a:endCxn id="23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" name="Google Shape;25;p17"/>
            <p:cNvCxnSpPr>
              <a:stCxn id="26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" name="Google Shape;27;p17"/>
            <p:cNvCxnSpPr>
              <a:stCxn id="12" idx="6"/>
              <a:endCxn id="18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" name="Google Shape;28;p17"/>
            <p:cNvCxnSpPr>
              <a:stCxn id="26" idx="0"/>
              <a:endCxn id="15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" name="Google Shape;29;p17"/>
            <p:cNvCxnSpPr>
              <a:stCxn id="18" idx="6"/>
              <a:endCxn id="23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" name="Google Shape;30;p17"/>
            <p:cNvCxnSpPr>
              <a:stCxn id="31" idx="0"/>
              <a:endCxn id="23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" name="Google Shape;32;p17"/>
            <p:cNvCxnSpPr>
              <a:stCxn id="33" idx="1"/>
              <a:endCxn id="23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" name="Google Shape;34;p17"/>
            <p:cNvCxnSpPr>
              <a:stCxn id="33" idx="0"/>
              <a:endCxn id="35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" name="Google Shape;36;p17"/>
            <p:cNvCxnSpPr>
              <a:stCxn id="35" idx="2"/>
              <a:endCxn id="23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" name="Google Shape;37;p17"/>
            <p:cNvCxnSpPr>
              <a:stCxn id="35" idx="7"/>
              <a:endCxn id="38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" name="Google Shape;39;p17"/>
            <p:cNvCxnSpPr>
              <a:stCxn id="35" idx="6"/>
              <a:endCxn id="40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" name="Google Shape;41;p17"/>
            <p:cNvCxnSpPr>
              <a:stCxn id="40" idx="7"/>
              <a:endCxn id="42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" name="Google Shape;43;p17"/>
            <p:cNvCxnSpPr>
              <a:stCxn id="44" idx="0"/>
              <a:endCxn id="10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" name="Google Shape;45;p17"/>
            <p:cNvCxnSpPr>
              <a:stCxn id="15" idx="2"/>
              <a:endCxn id="44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" name="Google Shape;46;p17"/>
            <p:cNvCxnSpPr>
              <a:stCxn id="26" idx="1"/>
              <a:endCxn id="44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" name="Google Shape;47;p17"/>
            <p:cNvCxnSpPr>
              <a:stCxn id="48" idx="7"/>
              <a:endCxn id="44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" name="Google Shape;49;p17"/>
            <p:cNvCxnSpPr>
              <a:stCxn id="9" idx="6"/>
              <a:endCxn id="44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" name="Google Shape;50;p17"/>
            <p:cNvCxnSpPr>
              <a:stCxn id="51" idx="7"/>
              <a:endCxn id="9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" name="Google Shape;52;p17"/>
            <p:cNvCxnSpPr>
              <a:stCxn id="51" idx="6"/>
              <a:endCxn id="48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" name="Google Shape;53;p17"/>
            <p:cNvCxnSpPr>
              <a:stCxn id="51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" name="Google Shape;54;p17"/>
            <p:cNvCxnSpPr>
              <a:stCxn id="48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5" name="Google Shape;55;p17"/>
            <p:cNvCxnSpPr>
              <a:stCxn id="48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6" name="Google Shape;56;p17"/>
            <p:cNvCxnSpPr>
              <a:stCxn id="26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7" name="Google Shape;57;p17"/>
            <p:cNvCxnSpPr>
              <a:stCxn id="48" idx="6"/>
              <a:endCxn id="26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8" name="Google Shape;58;p17"/>
            <p:cNvCxnSpPr>
              <a:stCxn id="26" idx="6"/>
              <a:endCxn id="14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9" name="Google Shape;59;p17"/>
            <p:cNvCxnSpPr>
              <a:stCxn id="31" idx="2"/>
              <a:endCxn id="14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0" name="Google Shape;60;p17"/>
            <p:cNvCxnSpPr>
              <a:stCxn id="61" idx="0"/>
              <a:endCxn id="14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2" name="Google Shape;62;p17"/>
            <p:cNvCxnSpPr>
              <a:endCxn id="14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" name="Google Shape;63;p17"/>
            <p:cNvCxnSpPr>
              <a:stCxn id="61" idx="2"/>
              <a:endCxn id="31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" name="Google Shape;64;p17"/>
            <p:cNvCxnSpPr>
              <a:stCxn id="33" idx="2"/>
              <a:endCxn id="31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5" name="Google Shape;65;p17"/>
            <p:cNvCxnSpPr>
              <a:stCxn id="33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6" name="Google Shape;66;p17"/>
            <p:cNvCxnSpPr>
              <a:stCxn id="67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8" name="Google Shape;68;p17"/>
            <p:cNvCxnSpPr>
              <a:stCxn id="67" idx="2"/>
              <a:endCxn id="33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9" name="Google Shape;69;p17"/>
            <p:cNvCxnSpPr>
              <a:stCxn id="40" idx="4"/>
              <a:endCxn id="67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" name="Google Shape;70;p17"/>
            <p:cNvCxnSpPr>
              <a:stCxn id="71" idx="3"/>
              <a:endCxn id="67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" name="Google Shape;72;p17"/>
            <p:cNvCxnSpPr>
              <a:stCxn id="71" idx="2"/>
              <a:endCxn id="40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" name="Google Shape;73;p17"/>
            <p:cNvCxnSpPr>
              <a:stCxn id="71" idx="1"/>
              <a:endCxn id="42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" name="Google Shape;74;p17"/>
            <p:cNvCxnSpPr>
              <a:stCxn id="75" idx="1"/>
              <a:endCxn id="42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" name="Google Shape;76;p17"/>
            <p:cNvCxnSpPr>
              <a:stCxn id="75" idx="0"/>
              <a:endCxn id="77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" name="Google Shape;78;p17"/>
            <p:cNvCxnSpPr>
              <a:stCxn id="79" idx="7"/>
              <a:endCxn id="80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" name="Google Shape;81;p17"/>
            <p:cNvCxnSpPr>
              <a:endCxn id="82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" name="Google Shape;83;p17"/>
            <p:cNvCxnSpPr>
              <a:stCxn id="79" idx="0"/>
              <a:endCxn id="38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" name="Google Shape;84;p17"/>
            <p:cNvCxnSpPr>
              <a:stCxn id="85" idx="0"/>
              <a:endCxn id="86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7" name="Google Shape;87;p17"/>
            <p:cNvCxnSpPr>
              <a:stCxn id="85" idx="1"/>
              <a:endCxn id="77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8" name="Google Shape;88;p17"/>
            <p:cNvCxnSpPr>
              <a:stCxn id="77" idx="2"/>
              <a:endCxn id="42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9" name="Google Shape;89;p17"/>
            <p:cNvCxnSpPr>
              <a:stCxn id="75" idx="2"/>
              <a:endCxn id="71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0" name="Google Shape;90;p17"/>
            <p:cNvCxnSpPr>
              <a:stCxn id="82" idx="1"/>
              <a:endCxn id="71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1" name="Google Shape;91;p17"/>
            <p:cNvCxnSpPr>
              <a:stCxn id="82" idx="3"/>
              <a:endCxn id="92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3" name="Google Shape;93;p17"/>
            <p:cNvCxnSpPr>
              <a:stCxn id="71" idx="4"/>
              <a:endCxn id="92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4" name="Google Shape;94;p17"/>
            <p:cNvCxnSpPr>
              <a:stCxn id="67" idx="5"/>
              <a:endCxn id="92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5" name="Google Shape;95;p17"/>
            <p:cNvCxnSpPr>
              <a:stCxn id="82" idx="7"/>
              <a:endCxn id="75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6" name="Google Shape;96;p17"/>
            <p:cNvCxnSpPr>
              <a:stCxn id="33" idx="7"/>
              <a:endCxn id="40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" name="Google Shape;97;p17"/>
            <p:cNvCxnSpPr>
              <a:endCxn id="82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0" name="Google Shape;10;p17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17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;p17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17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7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7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7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7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7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7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17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7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7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7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17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7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7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7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7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7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98" name="Google Shape;98;p17"/>
            <p:cNvCxnSpPr>
              <a:stCxn id="12" idx="2"/>
              <a:endCxn id="44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9" name="Google Shape;99;p17"/>
            <p:cNvCxnSpPr>
              <a:stCxn id="9" idx="4"/>
              <a:endCxn id="48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51" name="Google Shape;51;p17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0" name="Google Shape;100;p17"/>
            <p:cNvCxnSpPr>
              <a:stCxn id="51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1" name="Google Shape;101;p17"/>
            <p:cNvCxnSpPr>
              <a:stCxn id="51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2" name="Google Shape;102;p17"/>
            <p:cNvCxnSpPr>
              <a:stCxn id="51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3" name="Google Shape;103;p17"/>
            <p:cNvCxnSpPr>
              <a:endCxn id="9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61" name="Google Shape;61;p17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4" name="Google Shape;104;p17"/>
            <p:cNvCxnSpPr>
              <a:stCxn id="61" idx="1"/>
              <a:endCxn id="33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5" name="Google Shape;105;p17"/>
            <p:cNvCxnSpPr>
              <a:endCxn id="106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7" name="Google Shape;107;p17"/>
            <p:cNvCxnSpPr>
              <a:endCxn id="85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8" name="Google Shape;108;p17"/>
            <p:cNvCxnSpPr>
              <a:stCxn id="106" idx="0"/>
              <a:endCxn id="85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9" name="Google Shape;109;p17"/>
            <p:cNvCxnSpPr>
              <a:stCxn id="86" idx="2"/>
              <a:endCxn id="110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1" name="Google Shape;111;p17"/>
            <p:cNvCxnSpPr>
              <a:stCxn id="106" idx="7"/>
              <a:endCxn id="110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" name="Google Shape;112;p17"/>
            <p:cNvCxnSpPr>
              <a:endCxn id="85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3" name="Google Shape;113;p17"/>
            <p:cNvCxnSpPr>
              <a:stCxn id="85" idx="6"/>
              <a:endCxn id="110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4" name="Google Shape;114;p17"/>
            <p:cNvCxnSpPr>
              <a:stCxn id="115" idx="0"/>
              <a:endCxn id="110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6" name="Google Shape;116;p17"/>
            <p:cNvCxnSpPr>
              <a:stCxn id="117" idx="1"/>
              <a:endCxn id="110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8" name="Google Shape;118;p17"/>
            <p:cNvCxnSpPr>
              <a:stCxn id="117" idx="0"/>
              <a:endCxn id="79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9" name="Google Shape;119;p17"/>
            <p:cNvCxnSpPr>
              <a:stCxn id="79" idx="2"/>
              <a:endCxn id="110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" name="Google Shape;120;p17"/>
            <p:cNvCxnSpPr>
              <a:stCxn id="79" idx="7"/>
              <a:endCxn id="121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2" name="Google Shape;122;p17"/>
            <p:cNvCxnSpPr>
              <a:stCxn id="79" idx="6"/>
              <a:endCxn id="123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" name="Google Shape;124;p17"/>
            <p:cNvCxnSpPr>
              <a:stCxn id="123" idx="7"/>
              <a:endCxn id="121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5" name="Google Shape;125;p17"/>
            <p:cNvCxnSpPr>
              <a:stCxn id="38" idx="1"/>
              <a:endCxn id="110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6" name="Google Shape;126;p17"/>
            <p:cNvCxnSpPr>
              <a:endCxn id="106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" name="Google Shape;127;p17"/>
            <p:cNvCxnSpPr>
              <a:stCxn id="115" idx="2"/>
              <a:endCxn id="106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8" name="Google Shape;128;p17"/>
            <p:cNvCxnSpPr>
              <a:stCxn id="129" idx="0"/>
              <a:endCxn id="106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0" name="Google Shape;130;p17"/>
            <p:cNvCxnSpPr>
              <a:endCxn id="106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" name="Google Shape;131;p17"/>
            <p:cNvCxnSpPr>
              <a:stCxn id="129" idx="2"/>
              <a:endCxn id="115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" name="Google Shape;132;p17"/>
            <p:cNvCxnSpPr>
              <a:stCxn id="117" idx="2"/>
              <a:endCxn id="115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" name="Google Shape;133;p17"/>
            <p:cNvCxnSpPr>
              <a:stCxn id="117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" name="Google Shape;134;p17"/>
            <p:cNvCxnSpPr>
              <a:stCxn id="135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6" name="Google Shape;136;p17"/>
            <p:cNvCxnSpPr>
              <a:stCxn id="135" idx="2"/>
              <a:endCxn id="117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" name="Google Shape;137;p17"/>
            <p:cNvCxnSpPr>
              <a:stCxn id="123" idx="4"/>
              <a:endCxn id="135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" name="Google Shape;138;p17"/>
            <p:cNvCxnSpPr>
              <a:stCxn id="139" idx="3"/>
              <a:endCxn id="135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17"/>
            <p:cNvCxnSpPr>
              <a:stCxn id="139" idx="2"/>
              <a:endCxn id="123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" name="Google Shape;141;p17"/>
            <p:cNvCxnSpPr>
              <a:stCxn id="139" idx="1"/>
              <a:endCxn id="121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" name="Google Shape;142;p17"/>
            <p:cNvCxnSpPr>
              <a:stCxn id="143" idx="1"/>
              <a:endCxn id="121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4" name="Google Shape;144;p17"/>
            <p:cNvCxnSpPr>
              <a:stCxn id="143" idx="0"/>
              <a:endCxn id="145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" name="Google Shape;146;p17"/>
            <p:cNvCxnSpPr>
              <a:stCxn id="147" idx="0"/>
              <a:endCxn id="148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" name="Google Shape;149;p17"/>
            <p:cNvCxnSpPr>
              <a:stCxn id="150" idx="7"/>
              <a:endCxn id="148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1" name="Google Shape;151;p17"/>
            <p:cNvCxnSpPr>
              <a:endCxn id="147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" name="Google Shape;152;p17"/>
            <p:cNvCxnSpPr>
              <a:stCxn id="153" idx="5"/>
              <a:endCxn id="154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" name="Google Shape;155;p17"/>
            <p:cNvCxnSpPr>
              <a:endCxn id="154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" name="Google Shape;156;p17"/>
            <p:cNvCxnSpPr>
              <a:stCxn id="154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" name="Google Shape;157;p17"/>
            <p:cNvCxnSpPr>
              <a:stCxn id="154" idx="3"/>
              <a:endCxn id="158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9" name="Google Shape;159;p17"/>
            <p:cNvCxnSpPr>
              <a:stCxn id="154" idx="1"/>
              <a:endCxn id="143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" name="Google Shape;160;p17"/>
            <p:cNvCxnSpPr>
              <a:stCxn id="147" idx="2"/>
              <a:endCxn id="143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" name="Google Shape;161;p17"/>
            <p:cNvCxnSpPr>
              <a:stCxn id="148" idx="3"/>
              <a:endCxn id="143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" name="Google Shape;162;p17"/>
            <p:cNvCxnSpPr>
              <a:stCxn id="148" idx="2"/>
              <a:endCxn id="145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3" name="Google Shape;163;p17"/>
            <p:cNvCxnSpPr>
              <a:stCxn id="145" idx="1"/>
              <a:endCxn id="121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" name="Google Shape;164;p17"/>
            <p:cNvCxnSpPr>
              <a:stCxn id="143" idx="2"/>
              <a:endCxn id="139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5" name="Google Shape;165;p17"/>
            <p:cNvCxnSpPr>
              <a:stCxn id="158" idx="1"/>
              <a:endCxn id="139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6" name="Google Shape;166;p17"/>
            <p:cNvCxnSpPr>
              <a:stCxn id="158" idx="3"/>
              <a:endCxn id="167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8" name="Google Shape;168;p17"/>
            <p:cNvCxnSpPr>
              <a:stCxn id="139" idx="4"/>
              <a:endCxn id="167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9" name="Google Shape;169;p17"/>
            <p:cNvCxnSpPr>
              <a:stCxn id="135" idx="5"/>
              <a:endCxn id="167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" name="Google Shape;170;p17"/>
            <p:cNvCxnSpPr>
              <a:stCxn id="158" idx="7"/>
              <a:endCxn id="143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1" name="Google Shape;171;p17"/>
            <p:cNvCxnSpPr>
              <a:stCxn id="117" idx="7"/>
              <a:endCxn id="123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" name="Google Shape;172;p17"/>
            <p:cNvCxnSpPr>
              <a:endCxn id="158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" name="Google Shape;173;p17"/>
            <p:cNvCxnSpPr>
              <a:stCxn id="154" idx="7"/>
              <a:endCxn id="147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06" name="Google Shape;106;p17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7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7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7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7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7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7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7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7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7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7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7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7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7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7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7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7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74" name="Google Shape;174;p17"/>
            <p:cNvCxnSpPr>
              <a:stCxn id="129" idx="1"/>
              <a:endCxn id="117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5" name="Google Shape;175;p17"/>
            <p:cNvCxnSpPr>
              <a:stCxn id="176" idx="6"/>
              <a:endCxn id="148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" name="Google Shape;177;p17"/>
            <p:cNvCxnSpPr>
              <a:stCxn id="178" idx="4"/>
              <a:endCxn id="150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9" name="Google Shape;179;p17"/>
            <p:cNvCxnSpPr>
              <a:stCxn id="150" idx="4"/>
              <a:endCxn id="153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0" name="Google Shape;180;p17"/>
            <p:cNvCxnSpPr>
              <a:stCxn id="181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2" name="Google Shape;182;p17"/>
            <p:cNvCxnSpPr>
              <a:stCxn id="181" idx="0"/>
              <a:endCxn id="153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3" name="Google Shape;183;p17"/>
            <p:cNvCxnSpPr>
              <a:stCxn id="184" idx="1"/>
              <a:endCxn id="178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5" name="Google Shape;185;p17"/>
            <p:cNvCxnSpPr>
              <a:stCxn id="153" idx="2"/>
              <a:endCxn id="184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6" name="Google Shape;186;p17"/>
            <p:cNvCxnSpPr>
              <a:stCxn id="181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" name="Google Shape;187;p17"/>
            <p:cNvCxnSpPr>
              <a:stCxn id="148" idx="1"/>
              <a:endCxn id="10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" name="Google Shape;188;p17"/>
            <p:cNvCxnSpPr>
              <a:stCxn id="189" idx="6"/>
              <a:endCxn id="190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1" name="Google Shape;191;p17"/>
            <p:cNvCxnSpPr>
              <a:stCxn id="178" idx="7"/>
              <a:endCxn id="189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2" name="Google Shape;192;p17"/>
            <p:cNvCxnSpPr>
              <a:stCxn id="178" idx="5"/>
              <a:endCxn id="176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3" name="Google Shape;193;p17"/>
            <p:cNvCxnSpPr>
              <a:stCxn id="190" idx="3"/>
              <a:endCxn id="176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" name="Google Shape;194;p17"/>
            <p:cNvCxnSpPr>
              <a:stCxn id="176" idx="4"/>
              <a:endCxn id="150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5" name="Google Shape;195;p17"/>
            <p:cNvCxnSpPr>
              <a:stCxn id="154" idx="2"/>
              <a:endCxn id="181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6" name="Google Shape;196;p17"/>
            <p:cNvCxnSpPr>
              <a:endCxn id="181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78" name="Google Shape;178;p17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97" name="Google Shape;197;p17"/>
            <p:cNvCxnSpPr>
              <a:stCxn id="150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8" name="Google Shape;198;p17"/>
            <p:cNvCxnSpPr>
              <a:stCxn id="189" idx="4"/>
              <a:endCxn id="176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2" name="Google Shape;22;p17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99" name="Google Shape;199;p17"/>
            <p:cNvCxnSpPr>
              <a:stCxn id="22" idx="3"/>
              <a:endCxn id="145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" name="Google Shape;200;p17"/>
            <p:cNvCxnSpPr>
              <a:stCxn id="22" idx="2"/>
              <a:endCxn id="10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1" name="Google Shape;201;p17"/>
            <p:cNvCxnSpPr>
              <a:stCxn id="189" idx="7"/>
              <a:endCxn id="9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2" name="Google Shape;202;p17"/>
            <p:cNvCxnSpPr>
              <a:endCxn id="189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84" name="Google Shape;184;p17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03" name="Google Shape;203;p17"/>
            <p:cNvCxnSpPr>
              <a:stCxn id="153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4" name="Google Shape;204;p17"/>
            <p:cNvCxnSpPr>
              <a:stCxn id="190" idx="6"/>
              <a:endCxn id="10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" name="Google Shape;205;p17"/>
            <p:cNvCxnSpPr>
              <a:stCxn id="190" idx="5"/>
              <a:endCxn id="148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" name="Google Shape;206;p17"/>
            <p:cNvCxnSpPr>
              <a:stCxn id="9" idx="0"/>
              <a:endCxn id="190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" name="Google Shape;207;p17"/>
            <p:cNvCxnSpPr>
              <a:stCxn id="150" idx="5"/>
              <a:endCxn id="147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17"/>
            <p:cNvCxnSpPr>
              <a:stCxn id="145" idx="7"/>
              <a:endCxn id="10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" name="Google Shape;209;p17"/>
            <p:cNvCxnSpPr>
              <a:stCxn id="18" idx="7"/>
              <a:endCxn id="22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" name="Google Shape;210;p17"/>
            <p:cNvCxnSpPr>
              <a:stCxn id="121" idx="7"/>
              <a:endCxn id="23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1" name="Google Shape;211;p17"/>
            <p:cNvCxnSpPr>
              <a:stCxn id="121" idx="6"/>
              <a:endCxn id="22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" name="Google Shape;212;p17"/>
            <p:cNvCxnSpPr>
              <a:stCxn id="35" idx="0"/>
              <a:endCxn id="121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" name="Google Shape;213;p17"/>
            <p:cNvCxnSpPr>
              <a:stCxn id="38" idx="0"/>
              <a:endCxn id="86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" name="Google Shape;214;p17"/>
            <p:cNvCxnSpPr>
              <a:stCxn id="42" idx="0"/>
              <a:endCxn id="86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" name="Google Shape;215;p17"/>
            <p:cNvCxnSpPr>
              <a:stCxn id="40" idx="0"/>
              <a:endCxn id="38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" name="Google Shape;216;p17"/>
            <p:cNvCxnSpPr>
              <a:stCxn id="121" idx="1"/>
              <a:endCxn id="80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" name="Google Shape;217;p17"/>
            <p:cNvCxnSpPr>
              <a:stCxn id="35" idx="0"/>
              <a:endCxn id="80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" name="Google Shape;218;p17"/>
            <p:cNvCxnSpPr>
              <a:stCxn id="80" idx="7"/>
              <a:endCxn id="38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86" name="Google Shape;86;p17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7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7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19" name="Google Shape;219;p17"/>
            <p:cNvCxnSpPr>
              <a:stCxn id="77" idx="0"/>
              <a:endCxn id="86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" name="Google Shape;220;p17"/>
            <p:cNvCxnSpPr>
              <a:endCxn id="77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ontents slide layout">
  <p:cSld name="2_Contents slide layout">
    <p:bg>
      <p:bgPr>
        <a:gradFill>
          <a:gsLst>
            <a:gs pos="0">
              <a:schemeClr val="accent1"/>
            </a:gs>
            <a:gs pos="27000">
              <a:srgbClr val="7BA6B3"/>
            </a:gs>
            <a:gs pos="50000">
              <a:srgbClr val="8EB3BE"/>
            </a:gs>
            <a:gs pos="73000">
              <a:srgbClr val="7BA6B3"/>
            </a:gs>
            <a:gs pos="100000">
              <a:schemeClr val="accent1"/>
            </a:gs>
          </a:gsLst>
          <a:lin ang="16200000" scaled="0"/>
        </a:gradFill>
      </p:bgPr>
    </p:bg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6" name="Google Shape;1896;p27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1897" name="Google Shape;1897;p27"/>
            <p:cNvCxnSpPr>
              <a:stCxn id="1898" idx="7"/>
              <a:endCxn id="1899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00" name="Google Shape;1900;p27"/>
            <p:cNvCxnSpPr>
              <a:stCxn id="1899" idx="4"/>
              <a:endCxn id="1901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02" name="Google Shape;1902;p27"/>
            <p:cNvCxnSpPr>
              <a:stCxn id="1903" idx="2"/>
              <a:endCxn id="1904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05" name="Google Shape;1905;p27"/>
            <p:cNvCxnSpPr>
              <a:stCxn id="1901" idx="5"/>
              <a:endCxn id="1903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06" name="Google Shape;1906;p27"/>
            <p:cNvCxnSpPr>
              <a:stCxn id="1899" idx="5"/>
              <a:endCxn id="1907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08" name="Google Shape;1908;p27"/>
            <p:cNvCxnSpPr>
              <a:stCxn id="1903" idx="0"/>
              <a:endCxn id="1907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09" name="Google Shape;1909;p27"/>
            <p:cNvCxnSpPr>
              <a:stCxn id="1901" idx="3"/>
              <a:endCxn id="1904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10" name="Google Shape;1910;p27"/>
            <p:cNvCxnSpPr>
              <a:stCxn id="1911" idx="7"/>
              <a:endCxn id="1912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13" name="Google Shape;1913;p27"/>
            <p:cNvCxnSpPr>
              <a:stCxn id="1903" idx="7"/>
              <a:endCxn id="1912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14" name="Google Shape;1914;p27"/>
            <p:cNvCxnSpPr>
              <a:stCxn id="1915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16" name="Google Shape;1916;p27"/>
            <p:cNvCxnSpPr>
              <a:stCxn id="1901" idx="6"/>
              <a:endCxn id="1907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17" name="Google Shape;1917;p27"/>
            <p:cNvCxnSpPr>
              <a:stCxn id="1915" idx="0"/>
              <a:endCxn id="1904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18" name="Google Shape;1918;p27"/>
            <p:cNvCxnSpPr>
              <a:stCxn id="1907" idx="6"/>
              <a:endCxn id="1912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19" name="Google Shape;1919;p27"/>
            <p:cNvCxnSpPr>
              <a:stCxn id="1920" idx="0"/>
              <a:endCxn id="1912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21" name="Google Shape;1921;p27"/>
            <p:cNvCxnSpPr>
              <a:stCxn id="1922" idx="1"/>
              <a:endCxn id="1912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23" name="Google Shape;1923;p27"/>
            <p:cNvCxnSpPr>
              <a:stCxn id="1922" idx="0"/>
              <a:endCxn id="1924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25" name="Google Shape;1925;p27"/>
            <p:cNvCxnSpPr>
              <a:stCxn id="1924" idx="2"/>
              <a:endCxn id="1912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26" name="Google Shape;1926;p27"/>
            <p:cNvCxnSpPr>
              <a:stCxn id="1924" idx="7"/>
              <a:endCxn id="1927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28" name="Google Shape;1928;p27"/>
            <p:cNvCxnSpPr>
              <a:stCxn id="1924" idx="6"/>
              <a:endCxn id="1929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30" name="Google Shape;1930;p27"/>
            <p:cNvCxnSpPr>
              <a:stCxn id="1929" idx="7"/>
              <a:endCxn id="1931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32" name="Google Shape;1932;p27"/>
            <p:cNvCxnSpPr>
              <a:stCxn id="1933" idx="0"/>
              <a:endCxn id="1899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34" name="Google Shape;1934;p27"/>
            <p:cNvCxnSpPr>
              <a:stCxn id="1904" idx="2"/>
              <a:endCxn id="1933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35" name="Google Shape;1935;p27"/>
            <p:cNvCxnSpPr>
              <a:stCxn id="1915" idx="1"/>
              <a:endCxn id="1933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36" name="Google Shape;1936;p27"/>
            <p:cNvCxnSpPr>
              <a:stCxn id="1937" idx="7"/>
              <a:endCxn id="1933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38" name="Google Shape;1938;p27"/>
            <p:cNvCxnSpPr>
              <a:stCxn id="1898" idx="6"/>
              <a:endCxn id="1933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39" name="Google Shape;1939;p27"/>
            <p:cNvCxnSpPr>
              <a:stCxn id="1940" idx="7"/>
              <a:endCxn id="1898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1" name="Google Shape;1941;p27"/>
            <p:cNvCxnSpPr>
              <a:stCxn id="1940" idx="6"/>
              <a:endCxn id="1937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2" name="Google Shape;1942;p27"/>
            <p:cNvCxnSpPr>
              <a:stCxn id="1940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3" name="Google Shape;1943;p27"/>
            <p:cNvCxnSpPr>
              <a:stCxn id="1937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4" name="Google Shape;1944;p27"/>
            <p:cNvCxnSpPr>
              <a:stCxn id="1937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5" name="Google Shape;1945;p27"/>
            <p:cNvCxnSpPr>
              <a:stCxn id="1915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6" name="Google Shape;1946;p27"/>
            <p:cNvCxnSpPr>
              <a:stCxn id="1937" idx="6"/>
              <a:endCxn id="1915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7" name="Google Shape;1947;p27"/>
            <p:cNvCxnSpPr>
              <a:stCxn id="1915" idx="6"/>
              <a:endCxn id="1903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8" name="Google Shape;1948;p27"/>
            <p:cNvCxnSpPr>
              <a:stCxn id="1920" idx="2"/>
              <a:endCxn id="1903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9" name="Google Shape;1949;p27"/>
            <p:cNvCxnSpPr>
              <a:stCxn id="1950" idx="0"/>
              <a:endCxn id="1903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51" name="Google Shape;1951;p27"/>
            <p:cNvCxnSpPr>
              <a:endCxn id="1903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52" name="Google Shape;1952;p27"/>
            <p:cNvCxnSpPr>
              <a:stCxn id="1950" idx="2"/>
              <a:endCxn id="1920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53" name="Google Shape;1953;p27"/>
            <p:cNvCxnSpPr>
              <a:stCxn id="1922" idx="2"/>
              <a:endCxn id="1920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54" name="Google Shape;1954;p27"/>
            <p:cNvCxnSpPr>
              <a:stCxn id="1922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55" name="Google Shape;1955;p27"/>
            <p:cNvCxnSpPr>
              <a:stCxn id="1956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57" name="Google Shape;1957;p27"/>
            <p:cNvCxnSpPr>
              <a:stCxn id="1956" idx="2"/>
              <a:endCxn id="1922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58" name="Google Shape;1958;p27"/>
            <p:cNvCxnSpPr>
              <a:stCxn id="1929" idx="4"/>
              <a:endCxn id="1956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59" name="Google Shape;1959;p27"/>
            <p:cNvCxnSpPr>
              <a:stCxn id="1960" idx="3"/>
              <a:endCxn id="1956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61" name="Google Shape;1961;p27"/>
            <p:cNvCxnSpPr>
              <a:stCxn id="1960" idx="2"/>
              <a:endCxn id="1929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62" name="Google Shape;1962;p27"/>
            <p:cNvCxnSpPr>
              <a:stCxn id="1960" idx="1"/>
              <a:endCxn id="1931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63" name="Google Shape;1963;p27"/>
            <p:cNvCxnSpPr>
              <a:stCxn id="1964" idx="1"/>
              <a:endCxn id="1931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65" name="Google Shape;1965;p27"/>
            <p:cNvCxnSpPr>
              <a:stCxn id="1964" idx="0"/>
              <a:endCxn id="1966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67" name="Google Shape;1967;p27"/>
            <p:cNvCxnSpPr>
              <a:stCxn id="1968" idx="7"/>
              <a:endCxn id="1969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70" name="Google Shape;1970;p27"/>
            <p:cNvCxnSpPr>
              <a:endCxn id="1971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72" name="Google Shape;1972;p27"/>
            <p:cNvCxnSpPr>
              <a:stCxn id="1968" idx="0"/>
              <a:endCxn id="1927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73" name="Google Shape;1973;p27"/>
            <p:cNvCxnSpPr>
              <a:stCxn id="1974" idx="0"/>
              <a:endCxn id="1975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76" name="Google Shape;1976;p27"/>
            <p:cNvCxnSpPr>
              <a:stCxn id="1974" idx="1"/>
              <a:endCxn id="1966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77" name="Google Shape;1977;p27"/>
            <p:cNvCxnSpPr>
              <a:stCxn id="1966" idx="2"/>
              <a:endCxn id="1931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78" name="Google Shape;1978;p27"/>
            <p:cNvCxnSpPr>
              <a:stCxn id="1964" idx="2"/>
              <a:endCxn id="1960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79" name="Google Shape;1979;p27"/>
            <p:cNvCxnSpPr>
              <a:stCxn id="1971" idx="1"/>
              <a:endCxn id="1960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80" name="Google Shape;1980;p27"/>
            <p:cNvCxnSpPr>
              <a:stCxn id="1971" idx="3"/>
              <a:endCxn id="1981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82" name="Google Shape;1982;p27"/>
            <p:cNvCxnSpPr>
              <a:stCxn id="1960" idx="4"/>
              <a:endCxn id="1981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83" name="Google Shape;1983;p27"/>
            <p:cNvCxnSpPr>
              <a:stCxn id="1956" idx="5"/>
              <a:endCxn id="1981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84" name="Google Shape;1984;p27"/>
            <p:cNvCxnSpPr>
              <a:stCxn id="1971" idx="7"/>
              <a:endCxn id="1964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85" name="Google Shape;1985;p27"/>
            <p:cNvCxnSpPr>
              <a:stCxn id="1922" idx="7"/>
              <a:endCxn id="1929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86" name="Google Shape;1986;p27"/>
            <p:cNvCxnSpPr>
              <a:endCxn id="1971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899" name="Google Shape;1899;p27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27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27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27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27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27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27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27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27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27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27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27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27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27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27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27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27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27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27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27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987" name="Google Shape;1987;p27"/>
            <p:cNvCxnSpPr>
              <a:stCxn id="1901" idx="2"/>
              <a:endCxn id="1933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88" name="Google Shape;1988;p27"/>
            <p:cNvCxnSpPr>
              <a:stCxn id="1898" idx="4"/>
              <a:endCxn id="1937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940" name="Google Shape;1940;p27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989" name="Google Shape;1989;p27"/>
            <p:cNvCxnSpPr>
              <a:stCxn id="1940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90" name="Google Shape;1990;p27"/>
            <p:cNvCxnSpPr>
              <a:stCxn id="1940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91" name="Google Shape;1991;p27"/>
            <p:cNvCxnSpPr>
              <a:stCxn id="1940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92" name="Google Shape;1992;p27"/>
            <p:cNvCxnSpPr>
              <a:endCxn id="1898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950" name="Google Shape;1950;p27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27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993" name="Google Shape;1993;p27"/>
            <p:cNvCxnSpPr>
              <a:stCxn id="1950" idx="1"/>
              <a:endCxn id="1922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94" name="Google Shape;1994;p27"/>
            <p:cNvCxnSpPr>
              <a:endCxn id="1995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96" name="Google Shape;1996;p27"/>
            <p:cNvCxnSpPr>
              <a:endCxn id="1974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97" name="Google Shape;1997;p27"/>
            <p:cNvCxnSpPr>
              <a:stCxn id="1995" idx="0"/>
              <a:endCxn id="1974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98" name="Google Shape;1998;p27"/>
            <p:cNvCxnSpPr>
              <a:stCxn id="1975" idx="2"/>
              <a:endCxn id="1999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0" name="Google Shape;2000;p27"/>
            <p:cNvCxnSpPr>
              <a:stCxn id="1995" idx="7"/>
              <a:endCxn id="1999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1" name="Google Shape;2001;p27"/>
            <p:cNvCxnSpPr>
              <a:endCxn id="1974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2" name="Google Shape;2002;p27"/>
            <p:cNvCxnSpPr>
              <a:stCxn id="1974" idx="6"/>
              <a:endCxn id="1999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3" name="Google Shape;2003;p27"/>
            <p:cNvCxnSpPr>
              <a:stCxn id="2004" idx="0"/>
              <a:endCxn id="1999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5" name="Google Shape;2005;p27"/>
            <p:cNvCxnSpPr>
              <a:stCxn id="2006" idx="1"/>
              <a:endCxn id="1999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7" name="Google Shape;2007;p27"/>
            <p:cNvCxnSpPr>
              <a:stCxn id="2006" idx="0"/>
              <a:endCxn id="1968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8" name="Google Shape;2008;p27"/>
            <p:cNvCxnSpPr>
              <a:stCxn id="1968" idx="2"/>
              <a:endCxn id="1999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9" name="Google Shape;2009;p27"/>
            <p:cNvCxnSpPr>
              <a:stCxn id="1968" idx="7"/>
              <a:endCxn id="2010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11" name="Google Shape;2011;p27"/>
            <p:cNvCxnSpPr>
              <a:stCxn id="1968" idx="6"/>
              <a:endCxn id="2012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13" name="Google Shape;2013;p27"/>
            <p:cNvCxnSpPr>
              <a:stCxn id="2012" idx="7"/>
              <a:endCxn id="2010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14" name="Google Shape;2014;p27"/>
            <p:cNvCxnSpPr>
              <a:stCxn id="1927" idx="1"/>
              <a:endCxn id="1999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15" name="Google Shape;2015;p27"/>
            <p:cNvCxnSpPr>
              <a:endCxn id="1995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16" name="Google Shape;2016;p27"/>
            <p:cNvCxnSpPr>
              <a:stCxn id="2004" idx="2"/>
              <a:endCxn id="1995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17" name="Google Shape;2017;p27"/>
            <p:cNvCxnSpPr>
              <a:stCxn id="2018" idx="0"/>
              <a:endCxn id="1995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19" name="Google Shape;2019;p27"/>
            <p:cNvCxnSpPr>
              <a:endCxn id="1995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20" name="Google Shape;2020;p27"/>
            <p:cNvCxnSpPr>
              <a:stCxn id="2018" idx="2"/>
              <a:endCxn id="2004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21" name="Google Shape;2021;p27"/>
            <p:cNvCxnSpPr>
              <a:stCxn id="2006" idx="2"/>
              <a:endCxn id="2004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22" name="Google Shape;2022;p27"/>
            <p:cNvCxnSpPr>
              <a:stCxn id="2006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23" name="Google Shape;2023;p27"/>
            <p:cNvCxnSpPr>
              <a:stCxn id="2024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25" name="Google Shape;2025;p27"/>
            <p:cNvCxnSpPr>
              <a:stCxn id="2024" idx="2"/>
              <a:endCxn id="2006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26" name="Google Shape;2026;p27"/>
            <p:cNvCxnSpPr>
              <a:stCxn id="2012" idx="4"/>
              <a:endCxn id="2024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27" name="Google Shape;2027;p27"/>
            <p:cNvCxnSpPr>
              <a:stCxn id="2028" idx="3"/>
              <a:endCxn id="2024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29" name="Google Shape;2029;p27"/>
            <p:cNvCxnSpPr>
              <a:stCxn id="2028" idx="2"/>
              <a:endCxn id="2012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30" name="Google Shape;2030;p27"/>
            <p:cNvCxnSpPr>
              <a:stCxn id="2028" idx="1"/>
              <a:endCxn id="2010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31" name="Google Shape;2031;p27"/>
            <p:cNvCxnSpPr>
              <a:stCxn id="2032" idx="1"/>
              <a:endCxn id="2010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33" name="Google Shape;2033;p27"/>
            <p:cNvCxnSpPr>
              <a:stCxn id="2032" idx="0"/>
              <a:endCxn id="2034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35" name="Google Shape;2035;p27"/>
            <p:cNvCxnSpPr>
              <a:stCxn id="2036" idx="0"/>
              <a:endCxn id="2037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38" name="Google Shape;2038;p27"/>
            <p:cNvCxnSpPr>
              <a:stCxn id="2039" idx="7"/>
              <a:endCxn id="2037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40" name="Google Shape;2040;p27"/>
            <p:cNvCxnSpPr>
              <a:endCxn id="2036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41" name="Google Shape;2041;p27"/>
            <p:cNvCxnSpPr>
              <a:stCxn id="2042" idx="5"/>
              <a:endCxn id="2043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44" name="Google Shape;2044;p27"/>
            <p:cNvCxnSpPr>
              <a:endCxn id="2043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45" name="Google Shape;2045;p27"/>
            <p:cNvCxnSpPr>
              <a:stCxn id="2043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46" name="Google Shape;2046;p27"/>
            <p:cNvCxnSpPr>
              <a:stCxn id="2043" idx="3"/>
              <a:endCxn id="2047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48" name="Google Shape;2048;p27"/>
            <p:cNvCxnSpPr>
              <a:stCxn id="2043" idx="1"/>
              <a:endCxn id="2032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49" name="Google Shape;2049;p27"/>
            <p:cNvCxnSpPr>
              <a:stCxn id="2036" idx="2"/>
              <a:endCxn id="2032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0" name="Google Shape;2050;p27"/>
            <p:cNvCxnSpPr>
              <a:stCxn id="2037" idx="3"/>
              <a:endCxn id="2032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1" name="Google Shape;2051;p27"/>
            <p:cNvCxnSpPr>
              <a:stCxn id="2037" idx="2"/>
              <a:endCxn id="2034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2" name="Google Shape;2052;p27"/>
            <p:cNvCxnSpPr>
              <a:stCxn id="2034" idx="1"/>
              <a:endCxn id="2010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3" name="Google Shape;2053;p27"/>
            <p:cNvCxnSpPr>
              <a:stCxn id="2032" idx="2"/>
              <a:endCxn id="2028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4" name="Google Shape;2054;p27"/>
            <p:cNvCxnSpPr>
              <a:stCxn id="2047" idx="1"/>
              <a:endCxn id="2028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5" name="Google Shape;2055;p27"/>
            <p:cNvCxnSpPr>
              <a:stCxn id="2047" idx="3"/>
              <a:endCxn id="2056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7" name="Google Shape;2057;p27"/>
            <p:cNvCxnSpPr>
              <a:stCxn id="2028" idx="4"/>
              <a:endCxn id="2056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8" name="Google Shape;2058;p27"/>
            <p:cNvCxnSpPr>
              <a:stCxn id="2024" idx="5"/>
              <a:endCxn id="2056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9" name="Google Shape;2059;p27"/>
            <p:cNvCxnSpPr>
              <a:stCxn id="2047" idx="7"/>
              <a:endCxn id="2032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0" name="Google Shape;2060;p27"/>
            <p:cNvCxnSpPr>
              <a:stCxn id="2006" idx="7"/>
              <a:endCxn id="2012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1" name="Google Shape;2061;p27"/>
            <p:cNvCxnSpPr>
              <a:endCxn id="2047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2" name="Google Shape;2062;p27"/>
            <p:cNvCxnSpPr>
              <a:stCxn id="2043" idx="7"/>
              <a:endCxn id="2036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995" name="Google Shape;1995;p27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27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27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27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27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27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27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27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27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27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27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27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27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27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27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27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27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27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63" name="Google Shape;2063;p27"/>
            <p:cNvCxnSpPr>
              <a:stCxn id="2018" idx="1"/>
              <a:endCxn id="2006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4" name="Google Shape;2064;p27"/>
            <p:cNvCxnSpPr>
              <a:stCxn id="2065" idx="6"/>
              <a:endCxn id="2037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6" name="Google Shape;2066;p27"/>
            <p:cNvCxnSpPr>
              <a:stCxn id="2067" idx="4"/>
              <a:endCxn id="2039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8" name="Google Shape;2068;p27"/>
            <p:cNvCxnSpPr>
              <a:stCxn id="2039" idx="4"/>
              <a:endCxn id="2042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9" name="Google Shape;2069;p27"/>
            <p:cNvCxnSpPr>
              <a:stCxn id="2070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1" name="Google Shape;2071;p27"/>
            <p:cNvCxnSpPr>
              <a:stCxn id="2070" idx="0"/>
              <a:endCxn id="2042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2" name="Google Shape;2072;p27"/>
            <p:cNvCxnSpPr>
              <a:stCxn id="2073" idx="1"/>
              <a:endCxn id="2067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4" name="Google Shape;2074;p27"/>
            <p:cNvCxnSpPr>
              <a:stCxn id="2042" idx="2"/>
              <a:endCxn id="2073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5" name="Google Shape;2075;p27"/>
            <p:cNvCxnSpPr>
              <a:stCxn id="2070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6" name="Google Shape;2076;p27"/>
            <p:cNvCxnSpPr>
              <a:stCxn id="2037" idx="1"/>
              <a:endCxn id="1899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7" name="Google Shape;2077;p27"/>
            <p:cNvCxnSpPr>
              <a:stCxn id="2078" idx="6"/>
              <a:endCxn id="2079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0" name="Google Shape;2080;p27"/>
            <p:cNvCxnSpPr>
              <a:stCxn id="2067" idx="7"/>
              <a:endCxn id="2078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1" name="Google Shape;2081;p27"/>
            <p:cNvCxnSpPr>
              <a:stCxn id="2067" idx="5"/>
              <a:endCxn id="2065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2" name="Google Shape;2082;p27"/>
            <p:cNvCxnSpPr>
              <a:stCxn id="2079" idx="3"/>
              <a:endCxn id="2065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3" name="Google Shape;2083;p27"/>
            <p:cNvCxnSpPr>
              <a:stCxn id="2065" idx="4"/>
              <a:endCxn id="2039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4" name="Google Shape;2084;p27"/>
            <p:cNvCxnSpPr>
              <a:stCxn id="2043" idx="2"/>
              <a:endCxn id="2070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5" name="Google Shape;2085;p27"/>
            <p:cNvCxnSpPr>
              <a:endCxn id="2070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067" name="Google Shape;2067;p27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27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27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27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27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27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27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86" name="Google Shape;2086;p27"/>
            <p:cNvCxnSpPr>
              <a:stCxn id="2039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7" name="Google Shape;2087;p27"/>
            <p:cNvCxnSpPr>
              <a:stCxn id="2078" idx="4"/>
              <a:endCxn id="2065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911" name="Google Shape;1911;p27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88" name="Google Shape;2088;p27"/>
            <p:cNvCxnSpPr>
              <a:stCxn id="1911" idx="3"/>
              <a:endCxn id="2034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9" name="Google Shape;2089;p27"/>
            <p:cNvCxnSpPr>
              <a:stCxn id="1911" idx="2"/>
              <a:endCxn id="1899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0" name="Google Shape;2090;p27"/>
            <p:cNvCxnSpPr>
              <a:stCxn id="2078" idx="7"/>
              <a:endCxn id="1898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1" name="Google Shape;2091;p27"/>
            <p:cNvCxnSpPr>
              <a:endCxn id="2078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073" name="Google Shape;2073;p27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92" name="Google Shape;2092;p27"/>
            <p:cNvCxnSpPr>
              <a:stCxn id="2042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3" name="Google Shape;2093;p27"/>
            <p:cNvCxnSpPr>
              <a:stCxn id="2079" idx="6"/>
              <a:endCxn id="1899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4" name="Google Shape;2094;p27"/>
            <p:cNvCxnSpPr>
              <a:stCxn id="2079" idx="5"/>
              <a:endCxn id="2037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5" name="Google Shape;2095;p27"/>
            <p:cNvCxnSpPr>
              <a:stCxn id="1898" idx="0"/>
              <a:endCxn id="2079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6" name="Google Shape;2096;p27"/>
            <p:cNvCxnSpPr>
              <a:stCxn id="2039" idx="5"/>
              <a:endCxn id="2036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7" name="Google Shape;2097;p27"/>
            <p:cNvCxnSpPr>
              <a:stCxn id="2034" idx="7"/>
              <a:endCxn id="1899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8" name="Google Shape;2098;p27"/>
            <p:cNvCxnSpPr>
              <a:stCxn id="1907" idx="7"/>
              <a:endCxn id="1911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9" name="Google Shape;2099;p27"/>
            <p:cNvCxnSpPr>
              <a:stCxn id="2010" idx="7"/>
              <a:endCxn id="1912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0" name="Google Shape;2100;p27"/>
            <p:cNvCxnSpPr>
              <a:stCxn id="2010" idx="6"/>
              <a:endCxn id="1911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1" name="Google Shape;2101;p27"/>
            <p:cNvCxnSpPr>
              <a:stCxn id="1924" idx="0"/>
              <a:endCxn id="2010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2" name="Google Shape;2102;p27"/>
            <p:cNvCxnSpPr>
              <a:stCxn id="1927" idx="0"/>
              <a:endCxn id="1975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3" name="Google Shape;2103;p27"/>
            <p:cNvCxnSpPr>
              <a:stCxn id="1931" idx="0"/>
              <a:endCxn id="1975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4" name="Google Shape;2104;p27"/>
            <p:cNvCxnSpPr>
              <a:stCxn id="1929" idx="0"/>
              <a:endCxn id="1927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5" name="Google Shape;2105;p27"/>
            <p:cNvCxnSpPr>
              <a:stCxn id="2010" idx="1"/>
              <a:endCxn id="1969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6" name="Google Shape;2106;p27"/>
            <p:cNvCxnSpPr>
              <a:stCxn id="1924" idx="0"/>
              <a:endCxn id="1969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7" name="Google Shape;2107;p27"/>
            <p:cNvCxnSpPr>
              <a:stCxn id="1969" idx="7"/>
              <a:endCxn id="1927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975" name="Google Shape;1975;p27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27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27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108" name="Google Shape;2108;p27"/>
            <p:cNvCxnSpPr>
              <a:stCxn id="1966" idx="0"/>
              <a:endCxn id="1975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9" name="Google Shape;2109;p27"/>
            <p:cNvCxnSpPr>
              <a:endCxn id="1966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Agenda slide layout">
  <p:cSld name="3_Agenda slide layout">
    <p:bg>
      <p:bgPr>
        <a:gradFill>
          <a:gsLst>
            <a:gs pos="0">
              <a:schemeClr val="accent1"/>
            </a:gs>
            <a:gs pos="27000">
              <a:srgbClr val="7BA6B3"/>
            </a:gs>
            <a:gs pos="50000">
              <a:srgbClr val="8EB3BE"/>
            </a:gs>
            <a:gs pos="73000">
              <a:srgbClr val="7BA6B3"/>
            </a:gs>
            <a:gs pos="100000">
              <a:schemeClr val="accent1"/>
            </a:gs>
          </a:gsLst>
          <a:lin ang="16200000" scaled="0"/>
        </a:gradFill>
      </p:bgPr>
    </p:bg>
    <p:spTree>
      <p:nvGrpSpPr>
        <p:cNvPr id="2110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1" name="Google Shape;2111;p28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2112" name="Google Shape;2112;p28"/>
            <p:cNvCxnSpPr>
              <a:stCxn id="2113" idx="7"/>
              <a:endCxn id="2114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15" name="Google Shape;2115;p28"/>
            <p:cNvCxnSpPr>
              <a:stCxn id="2114" idx="4"/>
              <a:endCxn id="2116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17" name="Google Shape;2117;p28"/>
            <p:cNvCxnSpPr>
              <a:stCxn id="2118" idx="2"/>
              <a:endCxn id="2119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0" name="Google Shape;2120;p28"/>
            <p:cNvCxnSpPr>
              <a:stCxn id="2116" idx="5"/>
              <a:endCxn id="2118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1" name="Google Shape;2121;p28"/>
            <p:cNvCxnSpPr>
              <a:stCxn id="2114" idx="5"/>
              <a:endCxn id="2122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3" name="Google Shape;2123;p28"/>
            <p:cNvCxnSpPr>
              <a:stCxn id="2118" idx="0"/>
              <a:endCxn id="2122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4" name="Google Shape;2124;p28"/>
            <p:cNvCxnSpPr>
              <a:stCxn id="2116" idx="3"/>
              <a:endCxn id="2119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5" name="Google Shape;2125;p28"/>
            <p:cNvCxnSpPr>
              <a:stCxn id="2126" idx="7"/>
              <a:endCxn id="2127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8" name="Google Shape;2128;p28"/>
            <p:cNvCxnSpPr>
              <a:stCxn id="2118" idx="7"/>
              <a:endCxn id="2127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9" name="Google Shape;2129;p28"/>
            <p:cNvCxnSpPr>
              <a:stCxn id="2130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1" name="Google Shape;2131;p28"/>
            <p:cNvCxnSpPr>
              <a:stCxn id="2116" idx="6"/>
              <a:endCxn id="2122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2" name="Google Shape;2132;p28"/>
            <p:cNvCxnSpPr>
              <a:stCxn id="2130" idx="0"/>
              <a:endCxn id="2119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3" name="Google Shape;2133;p28"/>
            <p:cNvCxnSpPr>
              <a:stCxn id="2122" idx="6"/>
              <a:endCxn id="2127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4" name="Google Shape;2134;p28"/>
            <p:cNvCxnSpPr>
              <a:stCxn id="2135" idx="0"/>
              <a:endCxn id="2127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6" name="Google Shape;2136;p28"/>
            <p:cNvCxnSpPr>
              <a:stCxn id="2137" idx="1"/>
              <a:endCxn id="2127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8" name="Google Shape;2138;p28"/>
            <p:cNvCxnSpPr>
              <a:stCxn id="2137" idx="0"/>
              <a:endCxn id="2139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0" name="Google Shape;2140;p28"/>
            <p:cNvCxnSpPr>
              <a:stCxn id="2139" idx="2"/>
              <a:endCxn id="2127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1" name="Google Shape;2141;p28"/>
            <p:cNvCxnSpPr>
              <a:stCxn id="2139" idx="7"/>
              <a:endCxn id="2142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3" name="Google Shape;2143;p28"/>
            <p:cNvCxnSpPr>
              <a:stCxn id="2139" idx="6"/>
              <a:endCxn id="2144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5" name="Google Shape;2145;p28"/>
            <p:cNvCxnSpPr>
              <a:stCxn id="2144" idx="7"/>
              <a:endCxn id="2146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7" name="Google Shape;2147;p28"/>
            <p:cNvCxnSpPr>
              <a:stCxn id="2148" idx="0"/>
              <a:endCxn id="2114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9" name="Google Shape;2149;p28"/>
            <p:cNvCxnSpPr>
              <a:stCxn id="2119" idx="2"/>
              <a:endCxn id="2148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0" name="Google Shape;2150;p28"/>
            <p:cNvCxnSpPr>
              <a:stCxn id="2130" idx="1"/>
              <a:endCxn id="2148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1" name="Google Shape;2151;p28"/>
            <p:cNvCxnSpPr>
              <a:stCxn id="2152" idx="7"/>
              <a:endCxn id="2148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3" name="Google Shape;2153;p28"/>
            <p:cNvCxnSpPr>
              <a:stCxn id="2113" idx="6"/>
              <a:endCxn id="2148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4" name="Google Shape;2154;p28"/>
            <p:cNvCxnSpPr>
              <a:stCxn id="2155" idx="7"/>
              <a:endCxn id="2113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6" name="Google Shape;2156;p28"/>
            <p:cNvCxnSpPr>
              <a:stCxn id="2155" idx="6"/>
              <a:endCxn id="2152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7" name="Google Shape;2157;p28"/>
            <p:cNvCxnSpPr>
              <a:stCxn id="2155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8" name="Google Shape;2158;p28"/>
            <p:cNvCxnSpPr>
              <a:stCxn id="2152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9" name="Google Shape;2159;p28"/>
            <p:cNvCxnSpPr>
              <a:stCxn id="2152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0" name="Google Shape;2160;p28"/>
            <p:cNvCxnSpPr>
              <a:stCxn id="2130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1" name="Google Shape;2161;p28"/>
            <p:cNvCxnSpPr>
              <a:stCxn id="2152" idx="6"/>
              <a:endCxn id="2130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2" name="Google Shape;2162;p28"/>
            <p:cNvCxnSpPr>
              <a:stCxn id="2130" idx="6"/>
              <a:endCxn id="2118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3" name="Google Shape;2163;p28"/>
            <p:cNvCxnSpPr>
              <a:stCxn id="2135" idx="2"/>
              <a:endCxn id="2118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4" name="Google Shape;2164;p28"/>
            <p:cNvCxnSpPr>
              <a:stCxn id="2165" idx="0"/>
              <a:endCxn id="2118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6" name="Google Shape;2166;p28"/>
            <p:cNvCxnSpPr>
              <a:endCxn id="2118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7" name="Google Shape;2167;p28"/>
            <p:cNvCxnSpPr>
              <a:stCxn id="2165" idx="2"/>
              <a:endCxn id="2135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8" name="Google Shape;2168;p28"/>
            <p:cNvCxnSpPr>
              <a:stCxn id="2137" idx="2"/>
              <a:endCxn id="2135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9" name="Google Shape;2169;p28"/>
            <p:cNvCxnSpPr>
              <a:stCxn id="2137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0" name="Google Shape;2170;p28"/>
            <p:cNvCxnSpPr>
              <a:stCxn id="2171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2" name="Google Shape;2172;p28"/>
            <p:cNvCxnSpPr>
              <a:stCxn id="2171" idx="2"/>
              <a:endCxn id="2137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3" name="Google Shape;2173;p28"/>
            <p:cNvCxnSpPr>
              <a:stCxn id="2144" idx="4"/>
              <a:endCxn id="2171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4" name="Google Shape;2174;p28"/>
            <p:cNvCxnSpPr>
              <a:stCxn id="2175" idx="3"/>
              <a:endCxn id="2171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6" name="Google Shape;2176;p28"/>
            <p:cNvCxnSpPr>
              <a:stCxn id="2175" idx="2"/>
              <a:endCxn id="2144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7" name="Google Shape;2177;p28"/>
            <p:cNvCxnSpPr>
              <a:stCxn id="2175" idx="1"/>
              <a:endCxn id="2146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8" name="Google Shape;2178;p28"/>
            <p:cNvCxnSpPr>
              <a:stCxn id="2179" idx="1"/>
              <a:endCxn id="2146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0" name="Google Shape;2180;p28"/>
            <p:cNvCxnSpPr>
              <a:stCxn id="2179" idx="0"/>
              <a:endCxn id="2181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2" name="Google Shape;2182;p28"/>
            <p:cNvCxnSpPr>
              <a:stCxn id="2183" idx="7"/>
              <a:endCxn id="2184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5" name="Google Shape;2185;p28"/>
            <p:cNvCxnSpPr>
              <a:endCxn id="2186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7" name="Google Shape;2187;p28"/>
            <p:cNvCxnSpPr>
              <a:stCxn id="2183" idx="0"/>
              <a:endCxn id="2142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8" name="Google Shape;2188;p28"/>
            <p:cNvCxnSpPr>
              <a:stCxn id="2189" idx="0"/>
              <a:endCxn id="2190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1" name="Google Shape;2191;p28"/>
            <p:cNvCxnSpPr>
              <a:stCxn id="2189" idx="1"/>
              <a:endCxn id="2181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2" name="Google Shape;2192;p28"/>
            <p:cNvCxnSpPr>
              <a:stCxn id="2181" idx="2"/>
              <a:endCxn id="2146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3" name="Google Shape;2193;p28"/>
            <p:cNvCxnSpPr>
              <a:stCxn id="2179" idx="2"/>
              <a:endCxn id="2175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4" name="Google Shape;2194;p28"/>
            <p:cNvCxnSpPr>
              <a:stCxn id="2186" idx="1"/>
              <a:endCxn id="2175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5" name="Google Shape;2195;p28"/>
            <p:cNvCxnSpPr>
              <a:stCxn id="2186" idx="3"/>
              <a:endCxn id="2196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7" name="Google Shape;2197;p28"/>
            <p:cNvCxnSpPr>
              <a:stCxn id="2175" idx="4"/>
              <a:endCxn id="2196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8" name="Google Shape;2198;p28"/>
            <p:cNvCxnSpPr>
              <a:stCxn id="2171" idx="5"/>
              <a:endCxn id="2196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9" name="Google Shape;2199;p28"/>
            <p:cNvCxnSpPr>
              <a:stCxn id="2186" idx="7"/>
              <a:endCxn id="2179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0" name="Google Shape;2200;p28"/>
            <p:cNvCxnSpPr>
              <a:stCxn id="2137" idx="7"/>
              <a:endCxn id="2144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1" name="Google Shape;2201;p28"/>
            <p:cNvCxnSpPr>
              <a:endCxn id="2186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114" name="Google Shape;2114;p28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28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28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28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28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28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28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28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28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28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28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28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28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28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28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28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28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28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28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28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02" name="Google Shape;2202;p28"/>
            <p:cNvCxnSpPr>
              <a:stCxn id="2116" idx="2"/>
              <a:endCxn id="2148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3" name="Google Shape;2203;p28"/>
            <p:cNvCxnSpPr>
              <a:stCxn id="2113" idx="4"/>
              <a:endCxn id="2152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155" name="Google Shape;2155;p28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04" name="Google Shape;2204;p28"/>
            <p:cNvCxnSpPr>
              <a:stCxn id="2155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5" name="Google Shape;2205;p28"/>
            <p:cNvCxnSpPr>
              <a:stCxn id="2155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6" name="Google Shape;2206;p28"/>
            <p:cNvCxnSpPr>
              <a:stCxn id="2155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7" name="Google Shape;2207;p28"/>
            <p:cNvCxnSpPr>
              <a:endCxn id="2113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165" name="Google Shape;2165;p28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28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08" name="Google Shape;2208;p28"/>
            <p:cNvCxnSpPr>
              <a:stCxn id="2165" idx="1"/>
              <a:endCxn id="2137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9" name="Google Shape;2209;p28"/>
            <p:cNvCxnSpPr>
              <a:endCxn id="2210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11" name="Google Shape;2211;p28"/>
            <p:cNvCxnSpPr>
              <a:endCxn id="2189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12" name="Google Shape;2212;p28"/>
            <p:cNvCxnSpPr>
              <a:stCxn id="2210" idx="0"/>
              <a:endCxn id="2189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13" name="Google Shape;2213;p28"/>
            <p:cNvCxnSpPr>
              <a:stCxn id="2190" idx="2"/>
              <a:endCxn id="2214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15" name="Google Shape;2215;p28"/>
            <p:cNvCxnSpPr>
              <a:stCxn id="2210" idx="7"/>
              <a:endCxn id="2214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16" name="Google Shape;2216;p28"/>
            <p:cNvCxnSpPr>
              <a:endCxn id="2189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17" name="Google Shape;2217;p28"/>
            <p:cNvCxnSpPr>
              <a:stCxn id="2189" idx="6"/>
              <a:endCxn id="2214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18" name="Google Shape;2218;p28"/>
            <p:cNvCxnSpPr>
              <a:stCxn id="2219" idx="0"/>
              <a:endCxn id="2214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20" name="Google Shape;2220;p28"/>
            <p:cNvCxnSpPr>
              <a:stCxn id="2221" idx="1"/>
              <a:endCxn id="2214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22" name="Google Shape;2222;p28"/>
            <p:cNvCxnSpPr>
              <a:stCxn id="2221" idx="0"/>
              <a:endCxn id="2183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23" name="Google Shape;2223;p28"/>
            <p:cNvCxnSpPr>
              <a:stCxn id="2183" idx="2"/>
              <a:endCxn id="2214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24" name="Google Shape;2224;p28"/>
            <p:cNvCxnSpPr>
              <a:stCxn id="2183" idx="7"/>
              <a:endCxn id="2225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26" name="Google Shape;2226;p28"/>
            <p:cNvCxnSpPr>
              <a:stCxn id="2183" idx="6"/>
              <a:endCxn id="2227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28" name="Google Shape;2228;p28"/>
            <p:cNvCxnSpPr>
              <a:stCxn id="2227" idx="7"/>
              <a:endCxn id="2225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29" name="Google Shape;2229;p28"/>
            <p:cNvCxnSpPr>
              <a:stCxn id="2142" idx="1"/>
              <a:endCxn id="2214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30" name="Google Shape;2230;p28"/>
            <p:cNvCxnSpPr>
              <a:endCxn id="2210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31" name="Google Shape;2231;p28"/>
            <p:cNvCxnSpPr>
              <a:stCxn id="2219" idx="2"/>
              <a:endCxn id="2210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32" name="Google Shape;2232;p28"/>
            <p:cNvCxnSpPr>
              <a:stCxn id="2233" idx="0"/>
              <a:endCxn id="2210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34" name="Google Shape;2234;p28"/>
            <p:cNvCxnSpPr>
              <a:endCxn id="2210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35" name="Google Shape;2235;p28"/>
            <p:cNvCxnSpPr>
              <a:stCxn id="2233" idx="2"/>
              <a:endCxn id="2219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36" name="Google Shape;2236;p28"/>
            <p:cNvCxnSpPr>
              <a:stCxn id="2221" idx="2"/>
              <a:endCxn id="2219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37" name="Google Shape;2237;p28"/>
            <p:cNvCxnSpPr>
              <a:stCxn id="2221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38" name="Google Shape;2238;p28"/>
            <p:cNvCxnSpPr>
              <a:stCxn id="2239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40" name="Google Shape;2240;p28"/>
            <p:cNvCxnSpPr>
              <a:stCxn id="2239" idx="2"/>
              <a:endCxn id="2221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41" name="Google Shape;2241;p28"/>
            <p:cNvCxnSpPr>
              <a:stCxn id="2227" idx="4"/>
              <a:endCxn id="2239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42" name="Google Shape;2242;p28"/>
            <p:cNvCxnSpPr>
              <a:stCxn id="2243" idx="3"/>
              <a:endCxn id="2239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44" name="Google Shape;2244;p28"/>
            <p:cNvCxnSpPr>
              <a:stCxn id="2243" idx="2"/>
              <a:endCxn id="2227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45" name="Google Shape;2245;p28"/>
            <p:cNvCxnSpPr>
              <a:stCxn id="2243" idx="1"/>
              <a:endCxn id="2225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46" name="Google Shape;2246;p28"/>
            <p:cNvCxnSpPr>
              <a:stCxn id="2247" idx="1"/>
              <a:endCxn id="2225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48" name="Google Shape;2248;p28"/>
            <p:cNvCxnSpPr>
              <a:stCxn id="2247" idx="0"/>
              <a:endCxn id="2249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50" name="Google Shape;2250;p28"/>
            <p:cNvCxnSpPr>
              <a:stCxn id="2251" idx="0"/>
              <a:endCxn id="2252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53" name="Google Shape;2253;p28"/>
            <p:cNvCxnSpPr>
              <a:stCxn id="2254" idx="7"/>
              <a:endCxn id="2252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55" name="Google Shape;2255;p28"/>
            <p:cNvCxnSpPr>
              <a:endCxn id="2251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56" name="Google Shape;2256;p28"/>
            <p:cNvCxnSpPr>
              <a:stCxn id="2257" idx="5"/>
              <a:endCxn id="2258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59" name="Google Shape;2259;p28"/>
            <p:cNvCxnSpPr>
              <a:endCxn id="2258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0" name="Google Shape;2260;p28"/>
            <p:cNvCxnSpPr>
              <a:stCxn id="2258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1" name="Google Shape;2261;p28"/>
            <p:cNvCxnSpPr>
              <a:stCxn id="2258" idx="3"/>
              <a:endCxn id="2262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3" name="Google Shape;2263;p28"/>
            <p:cNvCxnSpPr>
              <a:stCxn id="2258" idx="1"/>
              <a:endCxn id="2247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4" name="Google Shape;2264;p28"/>
            <p:cNvCxnSpPr>
              <a:stCxn id="2251" idx="2"/>
              <a:endCxn id="2247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5" name="Google Shape;2265;p28"/>
            <p:cNvCxnSpPr>
              <a:stCxn id="2252" idx="3"/>
              <a:endCxn id="2247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6" name="Google Shape;2266;p28"/>
            <p:cNvCxnSpPr>
              <a:stCxn id="2252" idx="2"/>
              <a:endCxn id="2249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7" name="Google Shape;2267;p28"/>
            <p:cNvCxnSpPr>
              <a:stCxn id="2249" idx="1"/>
              <a:endCxn id="2225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8" name="Google Shape;2268;p28"/>
            <p:cNvCxnSpPr>
              <a:stCxn id="2247" idx="2"/>
              <a:endCxn id="2243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9" name="Google Shape;2269;p28"/>
            <p:cNvCxnSpPr>
              <a:stCxn id="2262" idx="1"/>
              <a:endCxn id="2243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70" name="Google Shape;2270;p28"/>
            <p:cNvCxnSpPr>
              <a:stCxn id="2262" idx="3"/>
              <a:endCxn id="2271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72" name="Google Shape;2272;p28"/>
            <p:cNvCxnSpPr>
              <a:stCxn id="2243" idx="4"/>
              <a:endCxn id="2271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73" name="Google Shape;2273;p28"/>
            <p:cNvCxnSpPr>
              <a:stCxn id="2239" idx="5"/>
              <a:endCxn id="2271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74" name="Google Shape;2274;p28"/>
            <p:cNvCxnSpPr>
              <a:stCxn id="2262" idx="7"/>
              <a:endCxn id="2247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75" name="Google Shape;2275;p28"/>
            <p:cNvCxnSpPr>
              <a:stCxn id="2221" idx="7"/>
              <a:endCxn id="2227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76" name="Google Shape;2276;p28"/>
            <p:cNvCxnSpPr>
              <a:endCxn id="2262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77" name="Google Shape;2277;p28"/>
            <p:cNvCxnSpPr>
              <a:stCxn id="2258" idx="7"/>
              <a:endCxn id="2251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210" name="Google Shape;2210;p28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28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28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28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28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28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28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28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28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28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28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28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28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28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28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28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28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8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78" name="Google Shape;2278;p28"/>
            <p:cNvCxnSpPr>
              <a:stCxn id="2233" idx="1"/>
              <a:endCxn id="2221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79" name="Google Shape;2279;p28"/>
            <p:cNvCxnSpPr>
              <a:stCxn id="2280" idx="6"/>
              <a:endCxn id="2252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81" name="Google Shape;2281;p28"/>
            <p:cNvCxnSpPr>
              <a:stCxn id="2282" idx="4"/>
              <a:endCxn id="2254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83" name="Google Shape;2283;p28"/>
            <p:cNvCxnSpPr>
              <a:stCxn id="2254" idx="4"/>
              <a:endCxn id="2257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84" name="Google Shape;2284;p28"/>
            <p:cNvCxnSpPr>
              <a:stCxn id="2285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86" name="Google Shape;2286;p28"/>
            <p:cNvCxnSpPr>
              <a:stCxn id="2285" idx="0"/>
              <a:endCxn id="2257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87" name="Google Shape;2287;p28"/>
            <p:cNvCxnSpPr>
              <a:stCxn id="2288" idx="1"/>
              <a:endCxn id="2282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89" name="Google Shape;2289;p28"/>
            <p:cNvCxnSpPr>
              <a:stCxn id="2257" idx="2"/>
              <a:endCxn id="2288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90" name="Google Shape;2290;p28"/>
            <p:cNvCxnSpPr>
              <a:stCxn id="2285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91" name="Google Shape;2291;p28"/>
            <p:cNvCxnSpPr>
              <a:stCxn id="2252" idx="1"/>
              <a:endCxn id="2114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92" name="Google Shape;2292;p28"/>
            <p:cNvCxnSpPr>
              <a:stCxn id="2293" idx="6"/>
              <a:endCxn id="2294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95" name="Google Shape;2295;p28"/>
            <p:cNvCxnSpPr>
              <a:stCxn id="2282" idx="7"/>
              <a:endCxn id="2293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96" name="Google Shape;2296;p28"/>
            <p:cNvCxnSpPr>
              <a:stCxn id="2282" idx="5"/>
              <a:endCxn id="2280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97" name="Google Shape;2297;p28"/>
            <p:cNvCxnSpPr>
              <a:stCxn id="2294" idx="3"/>
              <a:endCxn id="2280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98" name="Google Shape;2298;p28"/>
            <p:cNvCxnSpPr>
              <a:stCxn id="2280" idx="4"/>
              <a:endCxn id="2254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99" name="Google Shape;2299;p28"/>
            <p:cNvCxnSpPr>
              <a:stCxn id="2258" idx="2"/>
              <a:endCxn id="2285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00" name="Google Shape;2300;p28"/>
            <p:cNvCxnSpPr>
              <a:endCxn id="2285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282" name="Google Shape;2282;p28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28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28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8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28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28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28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301" name="Google Shape;2301;p28"/>
            <p:cNvCxnSpPr>
              <a:stCxn id="2254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02" name="Google Shape;2302;p28"/>
            <p:cNvCxnSpPr>
              <a:stCxn id="2293" idx="4"/>
              <a:endCxn id="2280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126" name="Google Shape;2126;p28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303" name="Google Shape;2303;p28"/>
            <p:cNvCxnSpPr>
              <a:stCxn id="2126" idx="3"/>
              <a:endCxn id="2249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04" name="Google Shape;2304;p28"/>
            <p:cNvCxnSpPr>
              <a:stCxn id="2126" idx="2"/>
              <a:endCxn id="2114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05" name="Google Shape;2305;p28"/>
            <p:cNvCxnSpPr>
              <a:stCxn id="2293" idx="7"/>
              <a:endCxn id="2113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06" name="Google Shape;2306;p28"/>
            <p:cNvCxnSpPr>
              <a:endCxn id="2293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288" name="Google Shape;2288;p28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307" name="Google Shape;2307;p28"/>
            <p:cNvCxnSpPr>
              <a:stCxn id="2257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08" name="Google Shape;2308;p28"/>
            <p:cNvCxnSpPr>
              <a:stCxn id="2294" idx="6"/>
              <a:endCxn id="2114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09" name="Google Shape;2309;p28"/>
            <p:cNvCxnSpPr>
              <a:stCxn id="2294" idx="5"/>
              <a:endCxn id="2252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10" name="Google Shape;2310;p28"/>
            <p:cNvCxnSpPr>
              <a:stCxn id="2113" idx="0"/>
              <a:endCxn id="2294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11" name="Google Shape;2311;p28"/>
            <p:cNvCxnSpPr>
              <a:stCxn id="2254" idx="5"/>
              <a:endCxn id="2251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12" name="Google Shape;2312;p28"/>
            <p:cNvCxnSpPr>
              <a:stCxn id="2249" idx="7"/>
              <a:endCxn id="2114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13" name="Google Shape;2313;p28"/>
            <p:cNvCxnSpPr>
              <a:stCxn id="2122" idx="7"/>
              <a:endCxn id="2126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14" name="Google Shape;2314;p28"/>
            <p:cNvCxnSpPr>
              <a:stCxn id="2225" idx="7"/>
              <a:endCxn id="2127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15" name="Google Shape;2315;p28"/>
            <p:cNvCxnSpPr>
              <a:stCxn id="2225" idx="6"/>
              <a:endCxn id="2126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16" name="Google Shape;2316;p28"/>
            <p:cNvCxnSpPr>
              <a:stCxn id="2139" idx="0"/>
              <a:endCxn id="2225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17" name="Google Shape;2317;p28"/>
            <p:cNvCxnSpPr>
              <a:stCxn id="2142" idx="0"/>
              <a:endCxn id="2190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18" name="Google Shape;2318;p28"/>
            <p:cNvCxnSpPr>
              <a:stCxn id="2146" idx="0"/>
              <a:endCxn id="2190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19" name="Google Shape;2319;p28"/>
            <p:cNvCxnSpPr>
              <a:stCxn id="2144" idx="0"/>
              <a:endCxn id="2142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20" name="Google Shape;2320;p28"/>
            <p:cNvCxnSpPr>
              <a:stCxn id="2225" idx="1"/>
              <a:endCxn id="2184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21" name="Google Shape;2321;p28"/>
            <p:cNvCxnSpPr>
              <a:stCxn id="2139" idx="0"/>
              <a:endCxn id="2184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22" name="Google Shape;2322;p28"/>
            <p:cNvCxnSpPr>
              <a:stCxn id="2184" idx="7"/>
              <a:endCxn id="2142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190" name="Google Shape;2190;p28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28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28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323" name="Google Shape;2323;p28"/>
            <p:cNvCxnSpPr>
              <a:stCxn id="2181" idx="0"/>
              <a:endCxn id="2190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24" name="Google Shape;2324;p28"/>
            <p:cNvCxnSpPr>
              <a:endCxn id="2181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aam slide layout">
  <p:cSld name="4_Taam slide layout">
    <p:bg>
      <p:bgPr>
        <a:gradFill>
          <a:gsLst>
            <a:gs pos="0">
              <a:schemeClr val="accent1"/>
            </a:gs>
            <a:gs pos="27000">
              <a:srgbClr val="7BA6B3"/>
            </a:gs>
            <a:gs pos="50000">
              <a:srgbClr val="8EB3BE"/>
            </a:gs>
            <a:gs pos="73000">
              <a:srgbClr val="7BA6B3"/>
            </a:gs>
            <a:gs pos="100000">
              <a:schemeClr val="accent1"/>
            </a:gs>
          </a:gsLst>
          <a:lin ang="16200000" scaled="0"/>
        </a:gradFill>
      </p:bgPr>
    </p:bg>
    <p:spTree>
      <p:nvGrpSpPr>
        <p:cNvPr id="2325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p29"/>
          <p:cNvSpPr/>
          <p:nvPr/>
        </p:nvSpPr>
        <p:spPr>
          <a:xfrm flipH="1" rot="10800000">
            <a:off x="0" y="-7184"/>
            <a:ext cx="12192000" cy="28488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7" name="Google Shape;2327;p29"/>
          <p:cNvSpPr/>
          <p:nvPr/>
        </p:nvSpPr>
        <p:spPr>
          <a:xfrm>
            <a:off x="3582255" y="1676990"/>
            <a:ext cx="2340000" cy="2340000"/>
          </a:xfrm>
          <a:prstGeom prst="blockArc">
            <a:avLst>
              <a:gd fmla="val 10800000" name="adj1"/>
              <a:gd fmla="val 28362" name="adj2"/>
              <a:gd fmla="val 56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8" name="Google Shape;2328;p29"/>
          <p:cNvSpPr/>
          <p:nvPr/>
        </p:nvSpPr>
        <p:spPr>
          <a:xfrm>
            <a:off x="6271299" y="1676990"/>
            <a:ext cx="2340000" cy="2340000"/>
          </a:xfrm>
          <a:prstGeom prst="blockArc">
            <a:avLst>
              <a:gd fmla="val 10800000" name="adj1"/>
              <a:gd fmla="val 21570952" name="adj2"/>
              <a:gd fmla="val 524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9" name="Google Shape;2329;p29"/>
          <p:cNvSpPr/>
          <p:nvPr/>
        </p:nvSpPr>
        <p:spPr>
          <a:xfrm>
            <a:off x="8960343" y="1676990"/>
            <a:ext cx="2340000" cy="2340000"/>
          </a:xfrm>
          <a:prstGeom prst="blockArc">
            <a:avLst>
              <a:gd fmla="val 10800000" name="adj1"/>
              <a:gd fmla="val 21570209" name="adj2"/>
              <a:gd fmla="val 6362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0" name="Google Shape;2330;p29"/>
          <p:cNvSpPr/>
          <p:nvPr/>
        </p:nvSpPr>
        <p:spPr>
          <a:xfrm>
            <a:off x="893211" y="1676990"/>
            <a:ext cx="2340000" cy="2340000"/>
          </a:xfrm>
          <a:prstGeom prst="blockArc">
            <a:avLst>
              <a:gd fmla="val 10800000" name="adj1"/>
              <a:gd fmla="val 21599540" name="adj2"/>
              <a:gd fmla="val 5247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31" name="Google Shape;2331;p29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2332" name="Google Shape;2332;p29"/>
            <p:cNvCxnSpPr>
              <a:stCxn id="2333" idx="7"/>
              <a:endCxn id="2334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35" name="Google Shape;2335;p29"/>
            <p:cNvCxnSpPr>
              <a:stCxn id="2334" idx="4"/>
              <a:endCxn id="2336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37" name="Google Shape;2337;p29"/>
            <p:cNvCxnSpPr>
              <a:stCxn id="2338" idx="2"/>
              <a:endCxn id="2339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40" name="Google Shape;2340;p29"/>
            <p:cNvCxnSpPr>
              <a:stCxn id="2336" idx="5"/>
              <a:endCxn id="2338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41" name="Google Shape;2341;p29"/>
            <p:cNvCxnSpPr>
              <a:stCxn id="2334" idx="5"/>
              <a:endCxn id="2342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43" name="Google Shape;2343;p29"/>
            <p:cNvCxnSpPr>
              <a:stCxn id="2338" idx="0"/>
              <a:endCxn id="2342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44" name="Google Shape;2344;p29"/>
            <p:cNvCxnSpPr>
              <a:stCxn id="2336" idx="3"/>
              <a:endCxn id="2339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45" name="Google Shape;2345;p29"/>
            <p:cNvCxnSpPr>
              <a:stCxn id="2346" idx="7"/>
              <a:endCxn id="2347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48" name="Google Shape;2348;p29"/>
            <p:cNvCxnSpPr>
              <a:stCxn id="2338" idx="7"/>
              <a:endCxn id="2347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49" name="Google Shape;2349;p29"/>
            <p:cNvCxnSpPr>
              <a:stCxn id="2350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51" name="Google Shape;2351;p29"/>
            <p:cNvCxnSpPr>
              <a:stCxn id="2336" idx="6"/>
              <a:endCxn id="2342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52" name="Google Shape;2352;p29"/>
            <p:cNvCxnSpPr>
              <a:stCxn id="2350" idx="0"/>
              <a:endCxn id="2339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53" name="Google Shape;2353;p29"/>
            <p:cNvCxnSpPr>
              <a:stCxn id="2342" idx="6"/>
              <a:endCxn id="2347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54" name="Google Shape;2354;p29"/>
            <p:cNvCxnSpPr>
              <a:stCxn id="2355" idx="0"/>
              <a:endCxn id="2347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56" name="Google Shape;2356;p29"/>
            <p:cNvCxnSpPr>
              <a:stCxn id="2357" idx="1"/>
              <a:endCxn id="2347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58" name="Google Shape;2358;p29"/>
            <p:cNvCxnSpPr>
              <a:stCxn id="2357" idx="0"/>
              <a:endCxn id="2359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60" name="Google Shape;2360;p29"/>
            <p:cNvCxnSpPr>
              <a:stCxn id="2359" idx="2"/>
              <a:endCxn id="2347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61" name="Google Shape;2361;p29"/>
            <p:cNvCxnSpPr>
              <a:stCxn id="2359" idx="7"/>
              <a:endCxn id="2362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63" name="Google Shape;2363;p29"/>
            <p:cNvCxnSpPr>
              <a:stCxn id="2359" idx="6"/>
              <a:endCxn id="2364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65" name="Google Shape;2365;p29"/>
            <p:cNvCxnSpPr>
              <a:stCxn id="2364" idx="7"/>
              <a:endCxn id="2366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67" name="Google Shape;2367;p29"/>
            <p:cNvCxnSpPr>
              <a:stCxn id="2368" idx="0"/>
              <a:endCxn id="2334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69" name="Google Shape;2369;p29"/>
            <p:cNvCxnSpPr>
              <a:stCxn id="2339" idx="2"/>
              <a:endCxn id="2368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70" name="Google Shape;2370;p29"/>
            <p:cNvCxnSpPr>
              <a:stCxn id="2350" idx="1"/>
              <a:endCxn id="2368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71" name="Google Shape;2371;p29"/>
            <p:cNvCxnSpPr>
              <a:stCxn id="2372" idx="7"/>
              <a:endCxn id="2368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73" name="Google Shape;2373;p29"/>
            <p:cNvCxnSpPr>
              <a:stCxn id="2333" idx="6"/>
              <a:endCxn id="2368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74" name="Google Shape;2374;p29"/>
            <p:cNvCxnSpPr>
              <a:stCxn id="2375" idx="7"/>
              <a:endCxn id="2333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76" name="Google Shape;2376;p29"/>
            <p:cNvCxnSpPr>
              <a:stCxn id="2375" idx="6"/>
              <a:endCxn id="2372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77" name="Google Shape;2377;p29"/>
            <p:cNvCxnSpPr>
              <a:stCxn id="2375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78" name="Google Shape;2378;p29"/>
            <p:cNvCxnSpPr>
              <a:stCxn id="2372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79" name="Google Shape;2379;p29"/>
            <p:cNvCxnSpPr>
              <a:stCxn id="2372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80" name="Google Shape;2380;p29"/>
            <p:cNvCxnSpPr>
              <a:stCxn id="2350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81" name="Google Shape;2381;p29"/>
            <p:cNvCxnSpPr>
              <a:stCxn id="2372" idx="6"/>
              <a:endCxn id="2350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82" name="Google Shape;2382;p29"/>
            <p:cNvCxnSpPr>
              <a:stCxn id="2350" idx="6"/>
              <a:endCxn id="2338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83" name="Google Shape;2383;p29"/>
            <p:cNvCxnSpPr>
              <a:stCxn id="2355" idx="2"/>
              <a:endCxn id="2338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84" name="Google Shape;2384;p29"/>
            <p:cNvCxnSpPr>
              <a:stCxn id="2385" idx="0"/>
              <a:endCxn id="2338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86" name="Google Shape;2386;p29"/>
            <p:cNvCxnSpPr>
              <a:endCxn id="2338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87" name="Google Shape;2387;p29"/>
            <p:cNvCxnSpPr>
              <a:stCxn id="2385" idx="2"/>
              <a:endCxn id="2355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88" name="Google Shape;2388;p29"/>
            <p:cNvCxnSpPr>
              <a:stCxn id="2357" idx="2"/>
              <a:endCxn id="2355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89" name="Google Shape;2389;p29"/>
            <p:cNvCxnSpPr>
              <a:stCxn id="2357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90" name="Google Shape;2390;p29"/>
            <p:cNvCxnSpPr>
              <a:stCxn id="2391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92" name="Google Shape;2392;p29"/>
            <p:cNvCxnSpPr>
              <a:stCxn id="2391" idx="2"/>
              <a:endCxn id="2357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93" name="Google Shape;2393;p29"/>
            <p:cNvCxnSpPr>
              <a:stCxn id="2364" idx="4"/>
              <a:endCxn id="2391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94" name="Google Shape;2394;p29"/>
            <p:cNvCxnSpPr>
              <a:stCxn id="2395" idx="3"/>
              <a:endCxn id="2391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96" name="Google Shape;2396;p29"/>
            <p:cNvCxnSpPr>
              <a:stCxn id="2395" idx="2"/>
              <a:endCxn id="2364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97" name="Google Shape;2397;p29"/>
            <p:cNvCxnSpPr>
              <a:stCxn id="2395" idx="1"/>
              <a:endCxn id="2366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98" name="Google Shape;2398;p29"/>
            <p:cNvCxnSpPr>
              <a:stCxn id="2399" idx="1"/>
              <a:endCxn id="2366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00" name="Google Shape;2400;p29"/>
            <p:cNvCxnSpPr>
              <a:stCxn id="2399" idx="0"/>
              <a:endCxn id="2401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02" name="Google Shape;2402;p29"/>
            <p:cNvCxnSpPr>
              <a:stCxn id="2403" idx="7"/>
              <a:endCxn id="2404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05" name="Google Shape;2405;p29"/>
            <p:cNvCxnSpPr>
              <a:endCxn id="2406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07" name="Google Shape;2407;p29"/>
            <p:cNvCxnSpPr>
              <a:stCxn id="2403" idx="0"/>
              <a:endCxn id="2362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08" name="Google Shape;2408;p29"/>
            <p:cNvCxnSpPr>
              <a:stCxn id="2409" idx="0"/>
              <a:endCxn id="2410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11" name="Google Shape;2411;p29"/>
            <p:cNvCxnSpPr>
              <a:stCxn id="2409" idx="1"/>
              <a:endCxn id="2401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12" name="Google Shape;2412;p29"/>
            <p:cNvCxnSpPr>
              <a:stCxn id="2401" idx="2"/>
              <a:endCxn id="2366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13" name="Google Shape;2413;p29"/>
            <p:cNvCxnSpPr>
              <a:stCxn id="2399" idx="2"/>
              <a:endCxn id="2395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14" name="Google Shape;2414;p29"/>
            <p:cNvCxnSpPr>
              <a:stCxn id="2406" idx="1"/>
              <a:endCxn id="2395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15" name="Google Shape;2415;p29"/>
            <p:cNvCxnSpPr>
              <a:stCxn id="2406" idx="3"/>
              <a:endCxn id="2416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17" name="Google Shape;2417;p29"/>
            <p:cNvCxnSpPr>
              <a:stCxn id="2395" idx="4"/>
              <a:endCxn id="2416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18" name="Google Shape;2418;p29"/>
            <p:cNvCxnSpPr>
              <a:stCxn id="2391" idx="5"/>
              <a:endCxn id="2416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19" name="Google Shape;2419;p29"/>
            <p:cNvCxnSpPr>
              <a:stCxn id="2406" idx="7"/>
              <a:endCxn id="2399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20" name="Google Shape;2420;p29"/>
            <p:cNvCxnSpPr>
              <a:stCxn id="2357" idx="7"/>
              <a:endCxn id="2364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21" name="Google Shape;2421;p29"/>
            <p:cNvCxnSpPr>
              <a:endCxn id="2406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334" name="Google Shape;2334;p29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29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29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29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29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29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29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29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29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29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29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29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29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29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29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29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29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29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29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29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22" name="Google Shape;2422;p29"/>
            <p:cNvCxnSpPr>
              <a:stCxn id="2336" idx="2"/>
              <a:endCxn id="2368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23" name="Google Shape;2423;p29"/>
            <p:cNvCxnSpPr>
              <a:stCxn id="2333" idx="4"/>
              <a:endCxn id="2372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375" name="Google Shape;2375;p29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24" name="Google Shape;2424;p29"/>
            <p:cNvCxnSpPr>
              <a:stCxn id="2375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25" name="Google Shape;2425;p29"/>
            <p:cNvCxnSpPr>
              <a:stCxn id="2375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26" name="Google Shape;2426;p29"/>
            <p:cNvCxnSpPr>
              <a:stCxn id="2375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27" name="Google Shape;2427;p29"/>
            <p:cNvCxnSpPr>
              <a:endCxn id="2333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385" name="Google Shape;2385;p29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29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28" name="Google Shape;2428;p29"/>
            <p:cNvCxnSpPr>
              <a:stCxn id="2385" idx="1"/>
              <a:endCxn id="2357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29" name="Google Shape;2429;p29"/>
            <p:cNvCxnSpPr>
              <a:endCxn id="2430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31" name="Google Shape;2431;p29"/>
            <p:cNvCxnSpPr>
              <a:endCxn id="2409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32" name="Google Shape;2432;p29"/>
            <p:cNvCxnSpPr>
              <a:stCxn id="2430" idx="0"/>
              <a:endCxn id="2409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33" name="Google Shape;2433;p29"/>
            <p:cNvCxnSpPr>
              <a:stCxn id="2410" idx="2"/>
              <a:endCxn id="2434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35" name="Google Shape;2435;p29"/>
            <p:cNvCxnSpPr>
              <a:stCxn id="2430" idx="7"/>
              <a:endCxn id="2434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36" name="Google Shape;2436;p29"/>
            <p:cNvCxnSpPr>
              <a:endCxn id="2409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37" name="Google Shape;2437;p29"/>
            <p:cNvCxnSpPr>
              <a:stCxn id="2409" idx="6"/>
              <a:endCxn id="2434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38" name="Google Shape;2438;p29"/>
            <p:cNvCxnSpPr>
              <a:stCxn id="2439" idx="0"/>
              <a:endCxn id="2434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40" name="Google Shape;2440;p29"/>
            <p:cNvCxnSpPr>
              <a:stCxn id="2441" idx="1"/>
              <a:endCxn id="2434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42" name="Google Shape;2442;p29"/>
            <p:cNvCxnSpPr>
              <a:stCxn id="2441" idx="0"/>
              <a:endCxn id="2403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43" name="Google Shape;2443;p29"/>
            <p:cNvCxnSpPr>
              <a:stCxn id="2403" idx="2"/>
              <a:endCxn id="2434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44" name="Google Shape;2444;p29"/>
            <p:cNvCxnSpPr>
              <a:stCxn id="2403" idx="7"/>
              <a:endCxn id="2445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46" name="Google Shape;2446;p29"/>
            <p:cNvCxnSpPr>
              <a:stCxn id="2403" idx="6"/>
              <a:endCxn id="2447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48" name="Google Shape;2448;p29"/>
            <p:cNvCxnSpPr>
              <a:stCxn id="2447" idx="7"/>
              <a:endCxn id="2445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49" name="Google Shape;2449;p29"/>
            <p:cNvCxnSpPr>
              <a:stCxn id="2362" idx="1"/>
              <a:endCxn id="2434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50" name="Google Shape;2450;p29"/>
            <p:cNvCxnSpPr>
              <a:endCxn id="2430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51" name="Google Shape;2451;p29"/>
            <p:cNvCxnSpPr>
              <a:stCxn id="2439" idx="2"/>
              <a:endCxn id="2430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52" name="Google Shape;2452;p29"/>
            <p:cNvCxnSpPr>
              <a:stCxn id="2453" idx="0"/>
              <a:endCxn id="2430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54" name="Google Shape;2454;p29"/>
            <p:cNvCxnSpPr>
              <a:endCxn id="2430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55" name="Google Shape;2455;p29"/>
            <p:cNvCxnSpPr>
              <a:stCxn id="2453" idx="2"/>
              <a:endCxn id="2439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56" name="Google Shape;2456;p29"/>
            <p:cNvCxnSpPr>
              <a:stCxn id="2441" idx="2"/>
              <a:endCxn id="2439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57" name="Google Shape;2457;p29"/>
            <p:cNvCxnSpPr>
              <a:stCxn id="2441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58" name="Google Shape;2458;p29"/>
            <p:cNvCxnSpPr>
              <a:stCxn id="2459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60" name="Google Shape;2460;p29"/>
            <p:cNvCxnSpPr>
              <a:stCxn id="2459" idx="2"/>
              <a:endCxn id="2441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61" name="Google Shape;2461;p29"/>
            <p:cNvCxnSpPr>
              <a:stCxn id="2447" idx="4"/>
              <a:endCxn id="2459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62" name="Google Shape;2462;p29"/>
            <p:cNvCxnSpPr>
              <a:stCxn id="2463" idx="3"/>
              <a:endCxn id="2459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64" name="Google Shape;2464;p29"/>
            <p:cNvCxnSpPr>
              <a:stCxn id="2463" idx="2"/>
              <a:endCxn id="2447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65" name="Google Shape;2465;p29"/>
            <p:cNvCxnSpPr>
              <a:stCxn id="2463" idx="1"/>
              <a:endCxn id="2445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66" name="Google Shape;2466;p29"/>
            <p:cNvCxnSpPr>
              <a:stCxn id="2467" idx="1"/>
              <a:endCxn id="2445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68" name="Google Shape;2468;p29"/>
            <p:cNvCxnSpPr>
              <a:stCxn id="2467" idx="0"/>
              <a:endCxn id="2469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70" name="Google Shape;2470;p29"/>
            <p:cNvCxnSpPr>
              <a:stCxn id="2471" idx="0"/>
              <a:endCxn id="2472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73" name="Google Shape;2473;p29"/>
            <p:cNvCxnSpPr>
              <a:stCxn id="2474" idx="7"/>
              <a:endCxn id="2472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75" name="Google Shape;2475;p29"/>
            <p:cNvCxnSpPr>
              <a:endCxn id="2471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76" name="Google Shape;2476;p29"/>
            <p:cNvCxnSpPr>
              <a:stCxn id="2477" idx="5"/>
              <a:endCxn id="2478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79" name="Google Shape;2479;p29"/>
            <p:cNvCxnSpPr>
              <a:endCxn id="2478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80" name="Google Shape;2480;p29"/>
            <p:cNvCxnSpPr>
              <a:stCxn id="2478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81" name="Google Shape;2481;p29"/>
            <p:cNvCxnSpPr>
              <a:stCxn id="2478" idx="3"/>
              <a:endCxn id="2482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83" name="Google Shape;2483;p29"/>
            <p:cNvCxnSpPr>
              <a:stCxn id="2478" idx="1"/>
              <a:endCxn id="2467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84" name="Google Shape;2484;p29"/>
            <p:cNvCxnSpPr>
              <a:stCxn id="2471" idx="2"/>
              <a:endCxn id="2467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85" name="Google Shape;2485;p29"/>
            <p:cNvCxnSpPr>
              <a:stCxn id="2472" idx="3"/>
              <a:endCxn id="2467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86" name="Google Shape;2486;p29"/>
            <p:cNvCxnSpPr>
              <a:stCxn id="2472" idx="2"/>
              <a:endCxn id="2469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87" name="Google Shape;2487;p29"/>
            <p:cNvCxnSpPr>
              <a:stCxn id="2469" idx="1"/>
              <a:endCxn id="2445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88" name="Google Shape;2488;p29"/>
            <p:cNvCxnSpPr>
              <a:stCxn id="2467" idx="2"/>
              <a:endCxn id="2463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89" name="Google Shape;2489;p29"/>
            <p:cNvCxnSpPr>
              <a:stCxn id="2482" idx="1"/>
              <a:endCxn id="2463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90" name="Google Shape;2490;p29"/>
            <p:cNvCxnSpPr>
              <a:stCxn id="2482" idx="3"/>
              <a:endCxn id="2491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92" name="Google Shape;2492;p29"/>
            <p:cNvCxnSpPr>
              <a:stCxn id="2463" idx="4"/>
              <a:endCxn id="2491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93" name="Google Shape;2493;p29"/>
            <p:cNvCxnSpPr>
              <a:stCxn id="2459" idx="5"/>
              <a:endCxn id="2491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94" name="Google Shape;2494;p29"/>
            <p:cNvCxnSpPr>
              <a:stCxn id="2482" idx="7"/>
              <a:endCxn id="2467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95" name="Google Shape;2495;p29"/>
            <p:cNvCxnSpPr>
              <a:stCxn id="2441" idx="7"/>
              <a:endCxn id="2447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96" name="Google Shape;2496;p29"/>
            <p:cNvCxnSpPr>
              <a:endCxn id="2482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97" name="Google Shape;2497;p29"/>
            <p:cNvCxnSpPr>
              <a:stCxn id="2478" idx="7"/>
              <a:endCxn id="2471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430" name="Google Shape;2430;p29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29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29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29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29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29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29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29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29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29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29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29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29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29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29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29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29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29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98" name="Google Shape;2498;p29"/>
            <p:cNvCxnSpPr>
              <a:stCxn id="2453" idx="1"/>
              <a:endCxn id="2441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99" name="Google Shape;2499;p29"/>
            <p:cNvCxnSpPr>
              <a:stCxn id="2500" idx="6"/>
              <a:endCxn id="2472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01" name="Google Shape;2501;p29"/>
            <p:cNvCxnSpPr>
              <a:stCxn id="2502" idx="4"/>
              <a:endCxn id="2474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03" name="Google Shape;2503;p29"/>
            <p:cNvCxnSpPr>
              <a:stCxn id="2474" idx="4"/>
              <a:endCxn id="2477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04" name="Google Shape;2504;p29"/>
            <p:cNvCxnSpPr>
              <a:stCxn id="2505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06" name="Google Shape;2506;p29"/>
            <p:cNvCxnSpPr>
              <a:stCxn id="2505" idx="0"/>
              <a:endCxn id="2477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07" name="Google Shape;2507;p29"/>
            <p:cNvCxnSpPr>
              <a:stCxn id="2508" idx="1"/>
              <a:endCxn id="2502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09" name="Google Shape;2509;p29"/>
            <p:cNvCxnSpPr>
              <a:stCxn id="2477" idx="2"/>
              <a:endCxn id="2508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10" name="Google Shape;2510;p29"/>
            <p:cNvCxnSpPr>
              <a:stCxn id="2505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11" name="Google Shape;2511;p29"/>
            <p:cNvCxnSpPr>
              <a:stCxn id="2472" idx="1"/>
              <a:endCxn id="2334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12" name="Google Shape;2512;p29"/>
            <p:cNvCxnSpPr>
              <a:stCxn id="2513" idx="6"/>
              <a:endCxn id="2514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15" name="Google Shape;2515;p29"/>
            <p:cNvCxnSpPr>
              <a:stCxn id="2502" idx="7"/>
              <a:endCxn id="2513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16" name="Google Shape;2516;p29"/>
            <p:cNvCxnSpPr>
              <a:stCxn id="2502" idx="5"/>
              <a:endCxn id="2500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17" name="Google Shape;2517;p29"/>
            <p:cNvCxnSpPr>
              <a:stCxn id="2514" idx="3"/>
              <a:endCxn id="2500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18" name="Google Shape;2518;p29"/>
            <p:cNvCxnSpPr>
              <a:stCxn id="2500" idx="4"/>
              <a:endCxn id="2474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19" name="Google Shape;2519;p29"/>
            <p:cNvCxnSpPr>
              <a:stCxn id="2478" idx="2"/>
              <a:endCxn id="2505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20" name="Google Shape;2520;p29"/>
            <p:cNvCxnSpPr>
              <a:endCxn id="2505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502" name="Google Shape;2502;p29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29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29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29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29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29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29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21" name="Google Shape;2521;p29"/>
            <p:cNvCxnSpPr>
              <a:stCxn id="2474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22" name="Google Shape;2522;p29"/>
            <p:cNvCxnSpPr>
              <a:stCxn id="2513" idx="4"/>
              <a:endCxn id="2500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346" name="Google Shape;2346;p29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23" name="Google Shape;2523;p29"/>
            <p:cNvCxnSpPr>
              <a:stCxn id="2346" idx="3"/>
              <a:endCxn id="2469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24" name="Google Shape;2524;p29"/>
            <p:cNvCxnSpPr>
              <a:stCxn id="2346" idx="2"/>
              <a:endCxn id="2334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25" name="Google Shape;2525;p29"/>
            <p:cNvCxnSpPr>
              <a:stCxn id="2513" idx="7"/>
              <a:endCxn id="2333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26" name="Google Shape;2526;p29"/>
            <p:cNvCxnSpPr>
              <a:endCxn id="2513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508" name="Google Shape;2508;p29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27" name="Google Shape;2527;p29"/>
            <p:cNvCxnSpPr>
              <a:stCxn id="2477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28" name="Google Shape;2528;p29"/>
            <p:cNvCxnSpPr>
              <a:stCxn id="2514" idx="6"/>
              <a:endCxn id="2334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29" name="Google Shape;2529;p29"/>
            <p:cNvCxnSpPr>
              <a:stCxn id="2514" idx="5"/>
              <a:endCxn id="2472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0" name="Google Shape;2530;p29"/>
            <p:cNvCxnSpPr>
              <a:stCxn id="2333" idx="0"/>
              <a:endCxn id="2514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1" name="Google Shape;2531;p29"/>
            <p:cNvCxnSpPr>
              <a:stCxn id="2474" idx="5"/>
              <a:endCxn id="2471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2" name="Google Shape;2532;p29"/>
            <p:cNvCxnSpPr>
              <a:stCxn id="2469" idx="7"/>
              <a:endCxn id="2334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3" name="Google Shape;2533;p29"/>
            <p:cNvCxnSpPr>
              <a:stCxn id="2342" idx="7"/>
              <a:endCxn id="2346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4" name="Google Shape;2534;p29"/>
            <p:cNvCxnSpPr>
              <a:stCxn id="2445" idx="7"/>
              <a:endCxn id="2347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5" name="Google Shape;2535;p29"/>
            <p:cNvCxnSpPr>
              <a:stCxn id="2445" idx="6"/>
              <a:endCxn id="2346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6" name="Google Shape;2536;p29"/>
            <p:cNvCxnSpPr>
              <a:stCxn id="2359" idx="0"/>
              <a:endCxn id="2445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7" name="Google Shape;2537;p29"/>
            <p:cNvCxnSpPr>
              <a:stCxn id="2362" idx="0"/>
              <a:endCxn id="2410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8" name="Google Shape;2538;p29"/>
            <p:cNvCxnSpPr>
              <a:stCxn id="2366" idx="0"/>
              <a:endCxn id="2410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9" name="Google Shape;2539;p29"/>
            <p:cNvCxnSpPr>
              <a:stCxn id="2364" idx="0"/>
              <a:endCxn id="2362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40" name="Google Shape;2540;p29"/>
            <p:cNvCxnSpPr>
              <a:stCxn id="2445" idx="1"/>
              <a:endCxn id="2404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41" name="Google Shape;2541;p29"/>
            <p:cNvCxnSpPr>
              <a:stCxn id="2359" idx="0"/>
              <a:endCxn id="2404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42" name="Google Shape;2542;p29"/>
            <p:cNvCxnSpPr>
              <a:stCxn id="2404" idx="7"/>
              <a:endCxn id="2362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410" name="Google Shape;2410;p29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29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29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43" name="Google Shape;2543;p29"/>
            <p:cNvCxnSpPr>
              <a:stCxn id="2401" idx="0"/>
              <a:endCxn id="2410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44" name="Google Shape;2544;p29"/>
            <p:cNvCxnSpPr>
              <a:endCxn id="2401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545" name="Google Shape;2545;p29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6" name="Google Shape;2546;p29"/>
          <p:cNvSpPr/>
          <p:nvPr>
            <p:ph idx="2" type="pic"/>
          </p:nvPr>
        </p:nvSpPr>
        <p:spPr>
          <a:xfrm>
            <a:off x="1073211" y="1838990"/>
            <a:ext cx="1980000" cy="1980000"/>
          </a:xfrm>
          <a:prstGeom prst="ellipse">
            <a:avLst/>
          </a:prstGeom>
          <a:solidFill>
            <a:srgbClr val="F2F2F2"/>
          </a:solidFill>
          <a:ln cap="flat" cmpd="sng" w="952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7" name="Google Shape;2547;p29"/>
          <p:cNvSpPr/>
          <p:nvPr>
            <p:ph idx="3" type="pic"/>
          </p:nvPr>
        </p:nvSpPr>
        <p:spPr>
          <a:xfrm>
            <a:off x="3762255" y="1838990"/>
            <a:ext cx="1980000" cy="1980000"/>
          </a:xfrm>
          <a:prstGeom prst="ellipse">
            <a:avLst/>
          </a:prstGeom>
          <a:solidFill>
            <a:srgbClr val="F2F2F2"/>
          </a:solidFill>
          <a:ln cap="flat" cmpd="sng" w="952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8" name="Google Shape;2548;p29"/>
          <p:cNvSpPr/>
          <p:nvPr>
            <p:ph idx="4" type="pic"/>
          </p:nvPr>
        </p:nvSpPr>
        <p:spPr>
          <a:xfrm>
            <a:off x="6451299" y="1838990"/>
            <a:ext cx="1980000" cy="1980000"/>
          </a:xfrm>
          <a:prstGeom prst="ellipse">
            <a:avLst/>
          </a:prstGeom>
          <a:solidFill>
            <a:srgbClr val="F2F2F2"/>
          </a:solidFill>
          <a:ln cap="flat" cmpd="sng" w="952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9" name="Google Shape;2549;p29"/>
          <p:cNvSpPr/>
          <p:nvPr>
            <p:ph idx="5" type="pic"/>
          </p:nvPr>
        </p:nvSpPr>
        <p:spPr>
          <a:xfrm>
            <a:off x="9140343" y="1838990"/>
            <a:ext cx="1980000" cy="1980000"/>
          </a:xfrm>
          <a:prstGeom prst="ellipse">
            <a:avLst/>
          </a:prstGeom>
          <a:solidFill>
            <a:srgbClr val="F2F2F2"/>
          </a:solidFill>
          <a:ln cap="flat" cmpd="sng" w="952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ontents slide layout">
  <p:cSld name="6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0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ontents slide layout">
  <p:cSld name="9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2" name="Google Shape;2552;p31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2553" name="Google Shape;2553;p31"/>
            <p:cNvCxnSpPr>
              <a:stCxn id="2554" idx="7"/>
              <a:endCxn id="2555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56" name="Google Shape;2556;p31"/>
            <p:cNvCxnSpPr>
              <a:stCxn id="2555" idx="4"/>
              <a:endCxn id="2557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58" name="Google Shape;2558;p31"/>
            <p:cNvCxnSpPr>
              <a:stCxn id="2559" idx="2"/>
              <a:endCxn id="2560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61" name="Google Shape;2561;p31"/>
            <p:cNvCxnSpPr>
              <a:stCxn id="2557" idx="5"/>
              <a:endCxn id="2559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62" name="Google Shape;2562;p31"/>
            <p:cNvCxnSpPr>
              <a:stCxn id="2555" idx="5"/>
              <a:endCxn id="2563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64" name="Google Shape;2564;p31"/>
            <p:cNvCxnSpPr>
              <a:stCxn id="2559" idx="0"/>
              <a:endCxn id="2563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65" name="Google Shape;2565;p31"/>
            <p:cNvCxnSpPr>
              <a:stCxn id="2557" idx="3"/>
              <a:endCxn id="2560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66" name="Google Shape;2566;p31"/>
            <p:cNvCxnSpPr>
              <a:stCxn id="2567" idx="7"/>
              <a:endCxn id="2568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69" name="Google Shape;2569;p31"/>
            <p:cNvCxnSpPr>
              <a:stCxn id="2559" idx="7"/>
              <a:endCxn id="2568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70" name="Google Shape;2570;p31"/>
            <p:cNvCxnSpPr>
              <a:stCxn id="2571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72" name="Google Shape;2572;p31"/>
            <p:cNvCxnSpPr>
              <a:stCxn id="2557" idx="6"/>
              <a:endCxn id="2563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73" name="Google Shape;2573;p31"/>
            <p:cNvCxnSpPr>
              <a:stCxn id="2571" idx="0"/>
              <a:endCxn id="2560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74" name="Google Shape;2574;p31"/>
            <p:cNvCxnSpPr>
              <a:stCxn id="2563" idx="6"/>
              <a:endCxn id="2568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75" name="Google Shape;2575;p31"/>
            <p:cNvCxnSpPr>
              <a:stCxn id="2576" idx="0"/>
              <a:endCxn id="2568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77" name="Google Shape;2577;p31"/>
            <p:cNvCxnSpPr>
              <a:stCxn id="2578" idx="1"/>
              <a:endCxn id="2568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79" name="Google Shape;2579;p31"/>
            <p:cNvCxnSpPr>
              <a:stCxn id="2578" idx="0"/>
              <a:endCxn id="2580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81" name="Google Shape;2581;p31"/>
            <p:cNvCxnSpPr>
              <a:stCxn id="2580" idx="2"/>
              <a:endCxn id="2568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82" name="Google Shape;2582;p31"/>
            <p:cNvCxnSpPr>
              <a:stCxn id="2580" idx="7"/>
              <a:endCxn id="2583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84" name="Google Shape;2584;p31"/>
            <p:cNvCxnSpPr>
              <a:stCxn id="2580" idx="6"/>
              <a:endCxn id="2585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86" name="Google Shape;2586;p31"/>
            <p:cNvCxnSpPr>
              <a:stCxn id="2585" idx="7"/>
              <a:endCxn id="2587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88" name="Google Shape;2588;p31"/>
            <p:cNvCxnSpPr>
              <a:stCxn id="2589" idx="0"/>
              <a:endCxn id="2555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90" name="Google Shape;2590;p31"/>
            <p:cNvCxnSpPr>
              <a:stCxn id="2560" idx="2"/>
              <a:endCxn id="2589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91" name="Google Shape;2591;p31"/>
            <p:cNvCxnSpPr>
              <a:stCxn id="2571" idx="1"/>
              <a:endCxn id="2589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92" name="Google Shape;2592;p31"/>
            <p:cNvCxnSpPr>
              <a:stCxn id="2593" idx="7"/>
              <a:endCxn id="2589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94" name="Google Shape;2594;p31"/>
            <p:cNvCxnSpPr>
              <a:stCxn id="2554" idx="6"/>
              <a:endCxn id="2589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95" name="Google Shape;2595;p31"/>
            <p:cNvCxnSpPr>
              <a:stCxn id="2596" idx="7"/>
              <a:endCxn id="2554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97" name="Google Shape;2597;p31"/>
            <p:cNvCxnSpPr>
              <a:stCxn id="2596" idx="6"/>
              <a:endCxn id="2593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98" name="Google Shape;2598;p31"/>
            <p:cNvCxnSpPr>
              <a:stCxn id="2596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99" name="Google Shape;2599;p31"/>
            <p:cNvCxnSpPr>
              <a:stCxn id="2593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00" name="Google Shape;2600;p31"/>
            <p:cNvCxnSpPr>
              <a:stCxn id="2593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01" name="Google Shape;2601;p31"/>
            <p:cNvCxnSpPr>
              <a:stCxn id="2571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02" name="Google Shape;2602;p31"/>
            <p:cNvCxnSpPr>
              <a:stCxn id="2593" idx="6"/>
              <a:endCxn id="2571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03" name="Google Shape;2603;p31"/>
            <p:cNvCxnSpPr>
              <a:stCxn id="2571" idx="6"/>
              <a:endCxn id="2559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04" name="Google Shape;2604;p31"/>
            <p:cNvCxnSpPr>
              <a:stCxn id="2576" idx="2"/>
              <a:endCxn id="2559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05" name="Google Shape;2605;p31"/>
            <p:cNvCxnSpPr>
              <a:stCxn id="2606" idx="0"/>
              <a:endCxn id="2559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07" name="Google Shape;2607;p31"/>
            <p:cNvCxnSpPr>
              <a:endCxn id="2559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08" name="Google Shape;2608;p31"/>
            <p:cNvCxnSpPr>
              <a:stCxn id="2606" idx="2"/>
              <a:endCxn id="2576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09" name="Google Shape;2609;p31"/>
            <p:cNvCxnSpPr>
              <a:stCxn id="2578" idx="2"/>
              <a:endCxn id="2576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10" name="Google Shape;2610;p31"/>
            <p:cNvCxnSpPr>
              <a:stCxn id="2578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11" name="Google Shape;2611;p31"/>
            <p:cNvCxnSpPr>
              <a:stCxn id="2612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13" name="Google Shape;2613;p31"/>
            <p:cNvCxnSpPr>
              <a:stCxn id="2612" idx="2"/>
              <a:endCxn id="2578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14" name="Google Shape;2614;p31"/>
            <p:cNvCxnSpPr>
              <a:stCxn id="2585" idx="4"/>
              <a:endCxn id="2612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15" name="Google Shape;2615;p31"/>
            <p:cNvCxnSpPr>
              <a:stCxn id="2616" idx="3"/>
              <a:endCxn id="2612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17" name="Google Shape;2617;p31"/>
            <p:cNvCxnSpPr>
              <a:stCxn id="2616" idx="2"/>
              <a:endCxn id="2585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18" name="Google Shape;2618;p31"/>
            <p:cNvCxnSpPr>
              <a:stCxn id="2616" idx="1"/>
              <a:endCxn id="2587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19" name="Google Shape;2619;p31"/>
            <p:cNvCxnSpPr>
              <a:stCxn id="2620" idx="1"/>
              <a:endCxn id="2587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21" name="Google Shape;2621;p31"/>
            <p:cNvCxnSpPr>
              <a:stCxn id="2620" idx="0"/>
              <a:endCxn id="2622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23" name="Google Shape;2623;p31"/>
            <p:cNvCxnSpPr>
              <a:stCxn id="2624" idx="7"/>
              <a:endCxn id="2625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26" name="Google Shape;2626;p31"/>
            <p:cNvCxnSpPr>
              <a:endCxn id="2627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28" name="Google Shape;2628;p31"/>
            <p:cNvCxnSpPr>
              <a:stCxn id="2624" idx="0"/>
              <a:endCxn id="2583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29" name="Google Shape;2629;p31"/>
            <p:cNvCxnSpPr>
              <a:stCxn id="2630" idx="0"/>
              <a:endCxn id="2631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32" name="Google Shape;2632;p31"/>
            <p:cNvCxnSpPr>
              <a:stCxn id="2630" idx="1"/>
              <a:endCxn id="2622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33" name="Google Shape;2633;p31"/>
            <p:cNvCxnSpPr>
              <a:stCxn id="2622" idx="2"/>
              <a:endCxn id="2587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34" name="Google Shape;2634;p31"/>
            <p:cNvCxnSpPr>
              <a:stCxn id="2620" idx="2"/>
              <a:endCxn id="2616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35" name="Google Shape;2635;p31"/>
            <p:cNvCxnSpPr>
              <a:stCxn id="2627" idx="1"/>
              <a:endCxn id="2616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36" name="Google Shape;2636;p31"/>
            <p:cNvCxnSpPr>
              <a:stCxn id="2627" idx="3"/>
              <a:endCxn id="2637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38" name="Google Shape;2638;p31"/>
            <p:cNvCxnSpPr>
              <a:stCxn id="2616" idx="4"/>
              <a:endCxn id="2637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39" name="Google Shape;2639;p31"/>
            <p:cNvCxnSpPr>
              <a:stCxn id="2612" idx="5"/>
              <a:endCxn id="2637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0" name="Google Shape;2640;p31"/>
            <p:cNvCxnSpPr>
              <a:stCxn id="2627" idx="7"/>
              <a:endCxn id="2620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1" name="Google Shape;2641;p31"/>
            <p:cNvCxnSpPr>
              <a:stCxn id="2578" idx="7"/>
              <a:endCxn id="2585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2" name="Google Shape;2642;p31"/>
            <p:cNvCxnSpPr>
              <a:endCxn id="2627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555" name="Google Shape;2555;p31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31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31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31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31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31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1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31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1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1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31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1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31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31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31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31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31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31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31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31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643" name="Google Shape;2643;p31"/>
            <p:cNvCxnSpPr>
              <a:stCxn id="2557" idx="2"/>
              <a:endCxn id="2589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4" name="Google Shape;2644;p31"/>
            <p:cNvCxnSpPr>
              <a:stCxn id="2554" idx="4"/>
              <a:endCxn id="2593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596" name="Google Shape;2596;p31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645" name="Google Shape;2645;p31"/>
            <p:cNvCxnSpPr>
              <a:stCxn id="2596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6" name="Google Shape;2646;p31"/>
            <p:cNvCxnSpPr>
              <a:stCxn id="2596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7" name="Google Shape;2647;p31"/>
            <p:cNvCxnSpPr>
              <a:stCxn id="2596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8" name="Google Shape;2648;p31"/>
            <p:cNvCxnSpPr>
              <a:endCxn id="2554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606" name="Google Shape;2606;p31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1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649" name="Google Shape;2649;p31"/>
            <p:cNvCxnSpPr>
              <a:stCxn id="2606" idx="1"/>
              <a:endCxn id="2578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0" name="Google Shape;2650;p31"/>
            <p:cNvCxnSpPr>
              <a:endCxn id="2651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2" name="Google Shape;2652;p31"/>
            <p:cNvCxnSpPr>
              <a:endCxn id="2630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3" name="Google Shape;2653;p31"/>
            <p:cNvCxnSpPr>
              <a:stCxn id="2651" idx="0"/>
              <a:endCxn id="2630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4" name="Google Shape;2654;p31"/>
            <p:cNvCxnSpPr>
              <a:stCxn id="2631" idx="2"/>
              <a:endCxn id="2655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6" name="Google Shape;2656;p31"/>
            <p:cNvCxnSpPr>
              <a:stCxn id="2651" idx="7"/>
              <a:endCxn id="2655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7" name="Google Shape;2657;p31"/>
            <p:cNvCxnSpPr>
              <a:endCxn id="2630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8" name="Google Shape;2658;p31"/>
            <p:cNvCxnSpPr>
              <a:stCxn id="2630" idx="6"/>
              <a:endCxn id="2655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9" name="Google Shape;2659;p31"/>
            <p:cNvCxnSpPr>
              <a:stCxn id="2660" idx="0"/>
              <a:endCxn id="2655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61" name="Google Shape;2661;p31"/>
            <p:cNvCxnSpPr>
              <a:stCxn id="2662" idx="1"/>
              <a:endCxn id="2655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63" name="Google Shape;2663;p31"/>
            <p:cNvCxnSpPr>
              <a:stCxn id="2662" idx="0"/>
              <a:endCxn id="2624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64" name="Google Shape;2664;p31"/>
            <p:cNvCxnSpPr>
              <a:stCxn id="2624" idx="2"/>
              <a:endCxn id="2655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65" name="Google Shape;2665;p31"/>
            <p:cNvCxnSpPr>
              <a:stCxn id="2624" idx="7"/>
              <a:endCxn id="2666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67" name="Google Shape;2667;p31"/>
            <p:cNvCxnSpPr>
              <a:stCxn id="2624" idx="6"/>
              <a:endCxn id="2668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69" name="Google Shape;2669;p31"/>
            <p:cNvCxnSpPr>
              <a:stCxn id="2668" idx="7"/>
              <a:endCxn id="2666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0" name="Google Shape;2670;p31"/>
            <p:cNvCxnSpPr>
              <a:stCxn id="2583" idx="1"/>
              <a:endCxn id="2655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1" name="Google Shape;2671;p31"/>
            <p:cNvCxnSpPr>
              <a:endCxn id="2651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2" name="Google Shape;2672;p31"/>
            <p:cNvCxnSpPr>
              <a:stCxn id="2660" idx="2"/>
              <a:endCxn id="2651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3" name="Google Shape;2673;p31"/>
            <p:cNvCxnSpPr>
              <a:stCxn id="2674" idx="0"/>
              <a:endCxn id="2651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5" name="Google Shape;2675;p31"/>
            <p:cNvCxnSpPr>
              <a:endCxn id="2651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6" name="Google Shape;2676;p31"/>
            <p:cNvCxnSpPr>
              <a:stCxn id="2674" idx="2"/>
              <a:endCxn id="2660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7" name="Google Shape;2677;p31"/>
            <p:cNvCxnSpPr>
              <a:stCxn id="2662" idx="2"/>
              <a:endCxn id="2660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8" name="Google Shape;2678;p31"/>
            <p:cNvCxnSpPr>
              <a:stCxn id="2662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9" name="Google Shape;2679;p31"/>
            <p:cNvCxnSpPr>
              <a:stCxn id="2680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1" name="Google Shape;2681;p31"/>
            <p:cNvCxnSpPr>
              <a:stCxn id="2680" idx="2"/>
              <a:endCxn id="2662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2" name="Google Shape;2682;p31"/>
            <p:cNvCxnSpPr>
              <a:stCxn id="2668" idx="4"/>
              <a:endCxn id="2680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3" name="Google Shape;2683;p31"/>
            <p:cNvCxnSpPr>
              <a:stCxn id="2684" idx="3"/>
              <a:endCxn id="2680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5" name="Google Shape;2685;p31"/>
            <p:cNvCxnSpPr>
              <a:stCxn id="2684" idx="2"/>
              <a:endCxn id="2668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6" name="Google Shape;2686;p31"/>
            <p:cNvCxnSpPr>
              <a:stCxn id="2684" idx="1"/>
              <a:endCxn id="2666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7" name="Google Shape;2687;p31"/>
            <p:cNvCxnSpPr>
              <a:stCxn id="2688" idx="1"/>
              <a:endCxn id="2666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9" name="Google Shape;2689;p31"/>
            <p:cNvCxnSpPr>
              <a:stCxn id="2688" idx="0"/>
              <a:endCxn id="2690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91" name="Google Shape;2691;p31"/>
            <p:cNvCxnSpPr>
              <a:stCxn id="2692" idx="0"/>
              <a:endCxn id="2693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94" name="Google Shape;2694;p31"/>
            <p:cNvCxnSpPr>
              <a:stCxn id="2695" idx="7"/>
              <a:endCxn id="2693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96" name="Google Shape;2696;p31"/>
            <p:cNvCxnSpPr>
              <a:endCxn id="2692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97" name="Google Shape;2697;p31"/>
            <p:cNvCxnSpPr>
              <a:stCxn id="2698" idx="5"/>
              <a:endCxn id="2699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0" name="Google Shape;2700;p31"/>
            <p:cNvCxnSpPr>
              <a:endCxn id="2699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1" name="Google Shape;2701;p31"/>
            <p:cNvCxnSpPr>
              <a:stCxn id="2699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2" name="Google Shape;2702;p31"/>
            <p:cNvCxnSpPr>
              <a:stCxn id="2699" idx="3"/>
              <a:endCxn id="2703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4" name="Google Shape;2704;p31"/>
            <p:cNvCxnSpPr>
              <a:stCxn id="2699" idx="1"/>
              <a:endCxn id="2688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5" name="Google Shape;2705;p31"/>
            <p:cNvCxnSpPr>
              <a:stCxn id="2692" idx="2"/>
              <a:endCxn id="2688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6" name="Google Shape;2706;p31"/>
            <p:cNvCxnSpPr>
              <a:stCxn id="2693" idx="3"/>
              <a:endCxn id="2688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7" name="Google Shape;2707;p31"/>
            <p:cNvCxnSpPr>
              <a:stCxn id="2693" idx="2"/>
              <a:endCxn id="2690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8" name="Google Shape;2708;p31"/>
            <p:cNvCxnSpPr>
              <a:stCxn id="2690" idx="1"/>
              <a:endCxn id="2666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9" name="Google Shape;2709;p31"/>
            <p:cNvCxnSpPr>
              <a:stCxn id="2688" idx="2"/>
              <a:endCxn id="2684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0" name="Google Shape;2710;p31"/>
            <p:cNvCxnSpPr>
              <a:stCxn id="2703" idx="1"/>
              <a:endCxn id="2684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1" name="Google Shape;2711;p31"/>
            <p:cNvCxnSpPr>
              <a:stCxn id="2703" idx="3"/>
              <a:endCxn id="2712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3" name="Google Shape;2713;p31"/>
            <p:cNvCxnSpPr>
              <a:stCxn id="2684" idx="4"/>
              <a:endCxn id="2712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4" name="Google Shape;2714;p31"/>
            <p:cNvCxnSpPr>
              <a:stCxn id="2680" idx="5"/>
              <a:endCxn id="2712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5" name="Google Shape;2715;p31"/>
            <p:cNvCxnSpPr>
              <a:stCxn id="2703" idx="7"/>
              <a:endCxn id="2688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6" name="Google Shape;2716;p31"/>
            <p:cNvCxnSpPr>
              <a:stCxn id="2662" idx="7"/>
              <a:endCxn id="2668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7" name="Google Shape;2717;p31"/>
            <p:cNvCxnSpPr>
              <a:endCxn id="2703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8" name="Google Shape;2718;p31"/>
            <p:cNvCxnSpPr>
              <a:stCxn id="2699" idx="7"/>
              <a:endCxn id="2692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651" name="Google Shape;2651;p31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31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31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31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31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31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31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31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31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31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31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31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31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31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31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1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31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31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19" name="Google Shape;2719;p31"/>
            <p:cNvCxnSpPr>
              <a:stCxn id="2674" idx="1"/>
              <a:endCxn id="2662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0" name="Google Shape;2720;p31"/>
            <p:cNvCxnSpPr>
              <a:stCxn id="2721" idx="6"/>
              <a:endCxn id="2693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2" name="Google Shape;2722;p31"/>
            <p:cNvCxnSpPr>
              <a:stCxn id="2723" idx="4"/>
              <a:endCxn id="2695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4" name="Google Shape;2724;p31"/>
            <p:cNvCxnSpPr>
              <a:stCxn id="2695" idx="4"/>
              <a:endCxn id="2698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5" name="Google Shape;2725;p31"/>
            <p:cNvCxnSpPr>
              <a:stCxn id="2726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7" name="Google Shape;2727;p31"/>
            <p:cNvCxnSpPr>
              <a:stCxn id="2726" idx="0"/>
              <a:endCxn id="2698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8" name="Google Shape;2728;p31"/>
            <p:cNvCxnSpPr>
              <a:stCxn id="2729" idx="1"/>
              <a:endCxn id="2723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0" name="Google Shape;2730;p31"/>
            <p:cNvCxnSpPr>
              <a:stCxn id="2698" idx="2"/>
              <a:endCxn id="2729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1" name="Google Shape;2731;p31"/>
            <p:cNvCxnSpPr>
              <a:stCxn id="2726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2" name="Google Shape;2732;p31"/>
            <p:cNvCxnSpPr>
              <a:stCxn id="2693" idx="1"/>
              <a:endCxn id="2555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3" name="Google Shape;2733;p31"/>
            <p:cNvCxnSpPr>
              <a:stCxn id="2734" idx="6"/>
              <a:endCxn id="2735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6" name="Google Shape;2736;p31"/>
            <p:cNvCxnSpPr>
              <a:stCxn id="2723" idx="7"/>
              <a:endCxn id="2734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7" name="Google Shape;2737;p31"/>
            <p:cNvCxnSpPr>
              <a:stCxn id="2723" idx="5"/>
              <a:endCxn id="2721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8" name="Google Shape;2738;p31"/>
            <p:cNvCxnSpPr>
              <a:stCxn id="2735" idx="3"/>
              <a:endCxn id="2721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9" name="Google Shape;2739;p31"/>
            <p:cNvCxnSpPr>
              <a:stCxn id="2721" idx="4"/>
              <a:endCxn id="2695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0" name="Google Shape;2740;p31"/>
            <p:cNvCxnSpPr>
              <a:stCxn id="2699" idx="2"/>
              <a:endCxn id="2726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1" name="Google Shape;2741;p31"/>
            <p:cNvCxnSpPr>
              <a:endCxn id="2726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723" name="Google Shape;2723;p31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31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31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31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31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31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31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42" name="Google Shape;2742;p31"/>
            <p:cNvCxnSpPr>
              <a:stCxn id="2695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3" name="Google Shape;2743;p31"/>
            <p:cNvCxnSpPr>
              <a:stCxn id="2734" idx="4"/>
              <a:endCxn id="2721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567" name="Google Shape;2567;p31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44" name="Google Shape;2744;p31"/>
            <p:cNvCxnSpPr>
              <a:stCxn id="2567" idx="3"/>
              <a:endCxn id="2690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5" name="Google Shape;2745;p31"/>
            <p:cNvCxnSpPr>
              <a:stCxn id="2567" idx="2"/>
              <a:endCxn id="2555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6" name="Google Shape;2746;p31"/>
            <p:cNvCxnSpPr>
              <a:stCxn id="2734" idx="7"/>
              <a:endCxn id="2554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7" name="Google Shape;2747;p31"/>
            <p:cNvCxnSpPr>
              <a:endCxn id="2734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729" name="Google Shape;2729;p31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48" name="Google Shape;2748;p31"/>
            <p:cNvCxnSpPr>
              <a:stCxn id="2698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9" name="Google Shape;2749;p31"/>
            <p:cNvCxnSpPr>
              <a:stCxn id="2735" idx="6"/>
              <a:endCxn id="2555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0" name="Google Shape;2750;p31"/>
            <p:cNvCxnSpPr>
              <a:stCxn id="2735" idx="5"/>
              <a:endCxn id="2693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1" name="Google Shape;2751;p31"/>
            <p:cNvCxnSpPr>
              <a:stCxn id="2554" idx="0"/>
              <a:endCxn id="2735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2" name="Google Shape;2752;p31"/>
            <p:cNvCxnSpPr>
              <a:stCxn id="2695" idx="5"/>
              <a:endCxn id="2692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3" name="Google Shape;2753;p31"/>
            <p:cNvCxnSpPr>
              <a:stCxn id="2690" idx="7"/>
              <a:endCxn id="2555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4" name="Google Shape;2754;p31"/>
            <p:cNvCxnSpPr>
              <a:stCxn id="2563" idx="7"/>
              <a:endCxn id="2567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5" name="Google Shape;2755;p31"/>
            <p:cNvCxnSpPr>
              <a:stCxn id="2666" idx="7"/>
              <a:endCxn id="2568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6" name="Google Shape;2756;p31"/>
            <p:cNvCxnSpPr>
              <a:stCxn id="2666" idx="6"/>
              <a:endCxn id="2567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7" name="Google Shape;2757;p31"/>
            <p:cNvCxnSpPr>
              <a:stCxn id="2580" idx="0"/>
              <a:endCxn id="2666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8" name="Google Shape;2758;p31"/>
            <p:cNvCxnSpPr>
              <a:stCxn id="2583" idx="0"/>
              <a:endCxn id="2631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9" name="Google Shape;2759;p31"/>
            <p:cNvCxnSpPr>
              <a:stCxn id="2587" idx="0"/>
              <a:endCxn id="2631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60" name="Google Shape;2760;p31"/>
            <p:cNvCxnSpPr>
              <a:stCxn id="2585" idx="0"/>
              <a:endCxn id="2583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61" name="Google Shape;2761;p31"/>
            <p:cNvCxnSpPr>
              <a:stCxn id="2666" idx="1"/>
              <a:endCxn id="2625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62" name="Google Shape;2762;p31"/>
            <p:cNvCxnSpPr>
              <a:stCxn id="2580" idx="0"/>
              <a:endCxn id="2625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63" name="Google Shape;2763;p31"/>
            <p:cNvCxnSpPr>
              <a:stCxn id="2625" idx="7"/>
              <a:endCxn id="2583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631" name="Google Shape;2631;p31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31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1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64" name="Google Shape;2764;p31"/>
            <p:cNvCxnSpPr>
              <a:stCxn id="2622" idx="0"/>
              <a:endCxn id="2631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65" name="Google Shape;2765;p31"/>
            <p:cNvCxnSpPr>
              <a:endCxn id="2622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ontents slide layout">
  <p:cSld name="11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66" name="Shape 27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Contents slide layout">
  <p:cSld name="13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NG sets layout">
  <p:cSld name="PNG sets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68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p34"/>
          <p:cNvSpPr txBox="1"/>
          <p:nvPr>
            <p:ph idx="1" type="body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b="0" i="0" sz="5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con sets layout">
  <p:cSld name="1_Icon sets layout">
    <p:spTree>
      <p:nvGrpSpPr>
        <p:cNvPr id="2770" name="Shape 2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1" name="Google Shape;2771;p35"/>
          <p:cNvSpPr txBox="1"/>
          <p:nvPr>
            <p:ph idx="1" type="body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b="0" i="0" sz="5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2" name="Google Shape;2772;p35"/>
          <p:cNvSpPr/>
          <p:nvPr/>
        </p:nvSpPr>
        <p:spPr>
          <a:xfrm>
            <a:off x="354010" y="1131591"/>
            <a:ext cx="3560767" cy="5402561"/>
          </a:xfrm>
          <a:prstGeom prst="roundRect">
            <a:avLst>
              <a:gd fmla="val 396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3" name="Google Shape;2773;p35"/>
          <p:cNvSpPr/>
          <p:nvPr/>
        </p:nvSpPr>
        <p:spPr>
          <a:xfrm>
            <a:off x="531933" y="1347500"/>
            <a:ext cx="153868" cy="5015200"/>
          </a:xfrm>
          <a:prstGeom prst="roundRect">
            <a:avLst>
              <a:gd fmla="val 50000" name="adj"/>
            </a:avLst>
          </a:prstGeom>
          <a:solidFill>
            <a:schemeClr val="lt1">
              <a:alpha val="4078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4" name="Google Shape;2774;p35"/>
          <p:cNvSpPr/>
          <p:nvPr/>
        </p:nvSpPr>
        <p:spPr>
          <a:xfrm rot="5400000">
            <a:off x="3057177" y="1276653"/>
            <a:ext cx="685849" cy="685148"/>
          </a:xfrm>
          <a:prstGeom prst="halfFrame">
            <a:avLst>
              <a:gd fmla="val 23728" name="adj1"/>
              <a:gd fmla="val 24642" name="adj2"/>
            </a:avLst>
          </a:prstGeom>
          <a:solidFill>
            <a:schemeClr val="lt1">
              <a:alpha val="2274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5" name="Google Shape;2775;p35"/>
          <p:cNvSpPr txBox="1"/>
          <p:nvPr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Resize without losing quality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6" name="Google Shape;2776;p35"/>
          <p:cNvSpPr txBox="1"/>
          <p:nvPr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Change Fill Color &amp;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Line Color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7" name="Google Shape;2777;p35"/>
          <p:cNvSpPr txBox="1"/>
          <p:nvPr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www.allppt.com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8" name="Google Shape;2778;p35"/>
          <p:cNvSpPr txBox="1"/>
          <p:nvPr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FREE </a:t>
            </a:r>
            <a:endParaRPr b="1"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PPT TEMPLATES</a:t>
            </a:r>
            <a:endParaRPr b="1"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layout">
  <p:cSld name="End slide layout">
    <p:bg>
      <p:bgPr>
        <a:gradFill>
          <a:gsLst>
            <a:gs pos="0">
              <a:schemeClr val="accent1"/>
            </a:gs>
            <a:gs pos="27000">
              <a:srgbClr val="7BA6B3"/>
            </a:gs>
            <a:gs pos="50000">
              <a:srgbClr val="8EB3BE"/>
            </a:gs>
            <a:gs pos="73000">
              <a:srgbClr val="7BA6B3"/>
            </a:gs>
            <a:gs pos="100000">
              <a:schemeClr val="accent1"/>
            </a:gs>
          </a:gsLst>
          <a:lin ang="16200000" scaled="0"/>
        </a:gra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6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223" name="Google Shape;223;p26"/>
            <p:cNvCxnSpPr>
              <a:stCxn id="224" idx="7"/>
              <a:endCxn id="225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6" name="Google Shape;226;p26"/>
            <p:cNvCxnSpPr>
              <a:stCxn id="225" idx="4"/>
              <a:endCxn id="227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8" name="Google Shape;228;p26"/>
            <p:cNvCxnSpPr>
              <a:stCxn id="229" idx="2"/>
              <a:endCxn id="230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1" name="Google Shape;231;p26"/>
            <p:cNvCxnSpPr>
              <a:stCxn id="227" idx="5"/>
              <a:endCxn id="229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2" name="Google Shape;232;p26"/>
            <p:cNvCxnSpPr>
              <a:stCxn id="225" idx="5"/>
              <a:endCxn id="233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4" name="Google Shape;234;p26"/>
            <p:cNvCxnSpPr>
              <a:stCxn id="229" idx="0"/>
              <a:endCxn id="233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5" name="Google Shape;235;p26"/>
            <p:cNvCxnSpPr>
              <a:stCxn id="227" idx="3"/>
              <a:endCxn id="230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6" name="Google Shape;236;p26"/>
            <p:cNvCxnSpPr>
              <a:stCxn id="237" idx="7"/>
              <a:endCxn id="238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9" name="Google Shape;239;p26"/>
            <p:cNvCxnSpPr>
              <a:stCxn id="229" idx="7"/>
              <a:endCxn id="238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0" name="Google Shape;240;p26"/>
            <p:cNvCxnSpPr>
              <a:stCxn id="241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2" name="Google Shape;242;p26"/>
            <p:cNvCxnSpPr>
              <a:stCxn id="227" idx="6"/>
              <a:endCxn id="233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3" name="Google Shape;243;p26"/>
            <p:cNvCxnSpPr>
              <a:stCxn id="241" idx="0"/>
              <a:endCxn id="230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4" name="Google Shape;244;p26"/>
            <p:cNvCxnSpPr>
              <a:stCxn id="233" idx="6"/>
              <a:endCxn id="238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5" name="Google Shape;245;p26"/>
            <p:cNvCxnSpPr>
              <a:stCxn id="246" idx="0"/>
              <a:endCxn id="238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7" name="Google Shape;247;p26"/>
            <p:cNvCxnSpPr>
              <a:stCxn id="248" idx="1"/>
              <a:endCxn id="238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9" name="Google Shape;249;p26"/>
            <p:cNvCxnSpPr>
              <a:stCxn id="248" idx="0"/>
              <a:endCxn id="250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1" name="Google Shape;251;p26"/>
            <p:cNvCxnSpPr>
              <a:stCxn id="250" idx="2"/>
              <a:endCxn id="238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2" name="Google Shape;252;p26"/>
            <p:cNvCxnSpPr>
              <a:stCxn id="250" idx="7"/>
              <a:endCxn id="253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4" name="Google Shape;254;p26"/>
            <p:cNvCxnSpPr>
              <a:stCxn id="250" idx="6"/>
              <a:endCxn id="255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6" name="Google Shape;256;p26"/>
            <p:cNvCxnSpPr>
              <a:stCxn id="255" idx="7"/>
              <a:endCxn id="257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8" name="Google Shape;258;p26"/>
            <p:cNvCxnSpPr>
              <a:stCxn id="259" idx="0"/>
              <a:endCxn id="225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0" name="Google Shape;260;p26"/>
            <p:cNvCxnSpPr>
              <a:stCxn id="230" idx="2"/>
              <a:endCxn id="259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1" name="Google Shape;261;p26"/>
            <p:cNvCxnSpPr>
              <a:stCxn id="241" idx="1"/>
              <a:endCxn id="259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2" name="Google Shape;262;p26"/>
            <p:cNvCxnSpPr>
              <a:stCxn id="263" idx="7"/>
              <a:endCxn id="259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" name="Google Shape;264;p26"/>
            <p:cNvCxnSpPr>
              <a:stCxn id="224" idx="6"/>
              <a:endCxn id="259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" name="Google Shape;265;p26"/>
            <p:cNvCxnSpPr>
              <a:stCxn id="266" idx="7"/>
              <a:endCxn id="224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" name="Google Shape;267;p26"/>
            <p:cNvCxnSpPr>
              <a:stCxn id="266" idx="6"/>
              <a:endCxn id="263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" name="Google Shape;268;p26"/>
            <p:cNvCxnSpPr>
              <a:stCxn id="266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9" name="Google Shape;269;p26"/>
            <p:cNvCxnSpPr>
              <a:stCxn id="263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" name="Google Shape;270;p26"/>
            <p:cNvCxnSpPr>
              <a:stCxn id="263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" name="Google Shape;271;p26"/>
            <p:cNvCxnSpPr>
              <a:stCxn id="241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" name="Google Shape;272;p26"/>
            <p:cNvCxnSpPr>
              <a:stCxn id="263" idx="6"/>
              <a:endCxn id="241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" name="Google Shape;273;p26"/>
            <p:cNvCxnSpPr>
              <a:stCxn id="241" idx="6"/>
              <a:endCxn id="229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" name="Google Shape;274;p26"/>
            <p:cNvCxnSpPr>
              <a:stCxn id="246" idx="2"/>
              <a:endCxn id="229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" name="Google Shape;275;p26"/>
            <p:cNvCxnSpPr>
              <a:stCxn id="276" idx="0"/>
              <a:endCxn id="229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7" name="Google Shape;277;p26"/>
            <p:cNvCxnSpPr>
              <a:endCxn id="229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8" name="Google Shape;278;p26"/>
            <p:cNvCxnSpPr>
              <a:stCxn id="276" idx="2"/>
              <a:endCxn id="246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9" name="Google Shape;279;p26"/>
            <p:cNvCxnSpPr>
              <a:stCxn id="248" idx="2"/>
              <a:endCxn id="246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0" name="Google Shape;280;p26"/>
            <p:cNvCxnSpPr>
              <a:stCxn id="248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1" name="Google Shape;281;p26"/>
            <p:cNvCxnSpPr>
              <a:stCxn id="282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3" name="Google Shape;283;p26"/>
            <p:cNvCxnSpPr>
              <a:stCxn id="282" idx="2"/>
              <a:endCxn id="248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4" name="Google Shape;284;p26"/>
            <p:cNvCxnSpPr>
              <a:stCxn id="255" idx="4"/>
              <a:endCxn id="282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5" name="Google Shape;285;p26"/>
            <p:cNvCxnSpPr>
              <a:stCxn id="286" idx="3"/>
              <a:endCxn id="282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7" name="Google Shape;287;p26"/>
            <p:cNvCxnSpPr>
              <a:stCxn id="286" idx="2"/>
              <a:endCxn id="255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8" name="Google Shape;288;p26"/>
            <p:cNvCxnSpPr>
              <a:stCxn id="286" idx="1"/>
              <a:endCxn id="257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9" name="Google Shape;289;p26"/>
            <p:cNvCxnSpPr>
              <a:stCxn id="290" idx="1"/>
              <a:endCxn id="257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1" name="Google Shape;291;p26"/>
            <p:cNvCxnSpPr>
              <a:stCxn id="290" idx="0"/>
              <a:endCxn id="292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3" name="Google Shape;293;p26"/>
            <p:cNvCxnSpPr>
              <a:stCxn id="294" idx="7"/>
              <a:endCxn id="295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6" name="Google Shape;296;p26"/>
            <p:cNvCxnSpPr>
              <a:endCxn id="297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8" name="Google Shape;298;p26"/>
            <p:cNvCxnSpPr>
              <a:stCxn id="294" idx="0"/>
              <a:endCxn id="253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9" name="Google Shape;299;p26"/>
            <p:cNvCxnSpPr>
              <a:stCxn id="300" idx="0"/>
              <a:endCxn id="301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2" name="Google Shape;302;p26"/>
            <p:cNvCxnSpPr>
              <a:stCxn id="300" idx="1"/>
              <a:endCxn id="292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3" name="Google Shape;303;p26"/>
            <p:cNvCxnSpPr>
              <a:stCxn id="292" idx="2"/>
              <a:endCxn id="257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4" name="Google Shape;304;p26"/>
            <p:cNvCxnSpPr>
              <a:stCxn id="290" idx="2"/>
              <a:endCxn id="286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5" name="Google Shape;305;p26"/>
            <p:cNvCxnSpPr>
              <a:stCxn id="297" idx="1"/>
              <a:endCxn id="286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6" name="Google Shape;306;p26"/>
            <p:cNvCxnSpPr>
              <a:stCxn id="297" idx="3"/>
              <a:endCxn id="307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8" name="Google Shape;308;p26"/>
            <p:cNvCxnSpPr>
              <a:stCxn id="286" idx="4"/>
              <a:endCxn id="307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9" name="Google Shape;309;p26"/>
            <p:cNvCxnSpPr>
              <a:stCxn id="282" idx="5"/>
              <a:endCxn id="307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0" name="Google Shape;310;p26"/>
            <p:cNvCxnSpPr>
              <a:stCxn id="297" idx="7"/>
              <a:endCxn id="290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1" name="Google Shape;311;p26"/>
            <p:cNvCxnSpPr>
              <a:stCxn id="248" idx="7"/>
              <a:endCxn id="255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2" name="Google Shape;312;p26"/>
            <p:cNvCxnSpPr>
              <a:endCxn id="297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25" name="Google Shape;225;p26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26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26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26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6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26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6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6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6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26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26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26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26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26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26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6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26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6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26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13" name="Google Shape;313;p26"/>
            <p:cNvCxnSpPr>
              <a:stCxn id="227" idx="2"/>
              <a:endCxn id="259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4" name="Google Shape;314;p26"/>
            <p:cNvCxnSpPr>
              <a:stCxn id="224" idx="4"/>
              <a:endCxn id="263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66" name="Google Shape;266;p26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15" name="Google Shape;315;p26"/>
            <p:cNvCxnSpPr>
              <a:stCxn id="266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6" name="Google Shape;316;p26"/>
            <p:cNvCxnSpPr>
              <a:stCxn id="266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7" name="Google Shape;317;p26"/>
            <p:cNvCxnSpPr>
              <a:stCxn id="266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8" name="Google Shape;318;p26"/>
            <p:cNvCxnSpPr>
              <a:endCxn id="224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76" name="Google Shape;276;p26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26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19" name="Google Shape;319;p26"/>
            <p:cNvCxnSpPr>
              <a:stCxn id="276" idx="1"/>
              <a:endCxn id="248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0" name="Google Shape;320;p26"/>
            <p:cNvCxnSpPr>
              <a:endCxn id="321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2" name="Google Shape;322;p26"/>
            <p:cNvCxnSpPr>
              <a:endCxn id="300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3" name="Google Shape;323;p26"/>
            <p:cNvCxnSpPr>
              <a:stCxn id="321" idx="0"/>
              <a:endCxn id="300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4" name="Google Shape;324;p26"/>
            <p:cNvCxnSpPr>
              <a:stCxn id="301" idx="2"/>
              <a:endCxn id="325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6" name="Google Shape;326;p26"/>
            <p:cNvCxnSpPr>
              <a:stCxn id="321" idx="7"/>
              <a:endCxn id="325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7" name="Google Shape;327;p26"/>
            <p:cNvCxnSpPr>
              <a:endCxn id="300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8" name="Google Shape;328;p26"/>
            <p:cNvCxnSpPr>
              <a:stCxn id="300" idx="6"/>
              <a:endCxn id="325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9" name="Google Shape;329;p26"/>
            <p:cNvCxnSpPr>
              <a:stCxn id="330" idx="0"/>
              <a:endCxn id="325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1" name="Google Shape;331;p26"/>
            <p:cNvCxnSpPr>
              <a:stCxn id="332" idx="1"/>
              <a:endCxn id="325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3" name="Google Shape;333;p26"/>
            <p:cNvCxnSpPr>
              <a:stCxn id="332" idx="0"/>
              <a:endCxn id="294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4" name="Google Shape;334;p26"/>
            <p:cNvCxnSpPr>
              <a:stCxn id="294" idx="2"/>
              <a:endCxn id="325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5" name="Google Shape;335;p26"/>
            <p:cNvCxnSpPr>
              <a:stCxn id="294" idx="7"/>
              <a:endCxn id="336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7" name="Google Shape;337;p26"/>
            <p:cNvCxnSpPr>
              <a:stCxn id="294" idx="6"/>
              <a:endCxn id="338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9" name="Google Shape;339;p26"/>
            <p:cNvCxnSpPr>
              <a:stCxn id="338" idx="7"/>
              <a:endCxn id="336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0" name="Google Shape;340;p26"/>
            <p:cNvCxnSpPr>
              <a:stCxn id="253" idx="1"/>
              <a:endCxn id="325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1" name="Google Shape;341;p26"/>
            <p:cNvCxnSpPr>
              <a:endCxn id="321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2" name="Google Shape;342;p26"/>
            <p:cNvCxnSpPr>
              <a:stCxn id="330" idx="2"/>
              <a:endCxn id="321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3" name="Google Shape;343;p26"/>
            <p:cNvCxnSpPr>
              <a:stCxn id="344" idx="0"/>
              <a:endCxn id="321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5" name="Google Shape;345;p26"/>
            <p:cNvCxnSpPr>
              <a:endCxn id="321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6" name="Google Shape;346;p26"/>
            <p:cNvCxnSpPr>
              <a:stCxn id="344" idx="2"/>
              <a:endCxn id="330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7" name="Google Shape;347;p26"/>
            <p:cNvCxnSpPr>
              <a:stCxn id="332" idx="2"/>
              <a:endCxn id="330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8" name="Google Shape;348;p26"/>
            <p:cNvCxnSpPr>
              <a:stCxn id="332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9" name="Google Shape;349;p26"/>
            <p:cNvCxnSpPr>
              <a:stCxn id="350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1" name="Google Shape;351;p26"/>
            <p:cNvCxnSpPr>
              <a:stCxn id="350" idx="2"/>
              <a:endCxn id="332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2" name="Google Shape;352;p26"/>
            <p:cNvCxnSpPr>
              <a:stCxn id="338" idx="4"/>
              <a:endCxn id="350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3" name="Google Shape;353;p26"/>
            <p:cNvCxnSpPr>
              <a:stCxn id="354" idx="3"/>
              <a:endCxn id="350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5" name="Google Shape;355;p26"/>
            <p:cNvCxnSpPr>
              <a:stCxn id="354" idx="2"/>
              <a:endCxn id="338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6" name="Google Shape;356;p26"/>
            <p:cNvCxnSpPr>
              <a:stCxn id="354" idx="1"/>
              <a:endCxn id="336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7" name="Google Shape;357;p26"/>
            <p:cNvCxnSpPr>
              <a:stCxn id="358" idx="1"/>
              <a:endCxn id="336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9" name="Google Shape;359;p26"/>
            <p:cNvCxnSpPr>
              <a:stCxn id="358" idx="0"/>
              <a:endCxn id="360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1" name="Google Shape;361;p26"/>
            <p:cNvCxnSpPr>
              <a:stCxn id="362" idx="0"/>
              <a:endCxn id="363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4" name="Google Shape;364;p26"/>
            <p:cNvCxnSpPr>
              <a:stCxn id="365" idx="7"/>
              <a:endCxn id="363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6" name="Google Shape;366;p26"/>
            <p:cNvCxnSpPr>
              <a:endCxn id="362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7" name="Google Shape;367;p26"/>
            <p:cNvCxnSpPr>
              <a:stCxn id="368" idx="5"/>
              <a:endCxn id="369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0" name="Google Shape;370;p26"/>
            <p:cNvCxnSpPr>
              <a:endCxn id="369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1" name="Google Shape;371;p26"/>
            <p:cNvCxnSpPr>
              <a:stCxn id="369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2" name="Google Shape;372;p26"/>
            <p:cNvCxnSpPr>
              <a:stCxn id="369" idx="3"/>
              <a:endCxn id="373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4" name="Google Shape;374;p26"/>
            <p:cNvCxnSpPr>
              <a:stCxn id="369" idx="1"/>
              <a:endCxn id="358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5" name="Google Shape;375;p26"/>
            <p:cNvCxnSpPr>
              <a:stCxn id="362" idx="2"/>
              <a:endCxn id="358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6" name="Google Shape;376;p26"/>
            <p:cNvCxnSpPr>
              <a:stCxn id="363" idx="3"/>
              <a:endCxn id="358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7" name="Google Shape;377;p26"/>
            <p:cNvCxnSpPr>
              <a:stCxn id="363" idx="2"/>
              <a:endCxn id="360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8" name="Google Shape;378;p26"/>
            <p:cNvCxnSpPr>
              <a:stCxn id="360" idx="1"/>
              <a:endCxn id="336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9" name="Google Shape;379;p26"/>
            <p:cNvCxnSpPr>
              <a:stCxn id="358" idx="2"/>
              <a:endCxn id="354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0" name="Google Shape;380;p26"/>
            <p:cNvCxnSpPr>
              <a:stCxn id="373" idx="1"/>
              <a:endCxn id="354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1" name="Google Shape;381;p26"/>
            <p:cNvCxnSpPr>
              <a:stCxn id="373" idx="3"/>
              <a:endCxn id="382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3" name="Google Shape;383;p26"/>
            <p:cNvCxnSpPr>
              <a:stCxn id="354" idx="4"/>
              <a:endCxn id="382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4" name="Google Shape;384;p26"/>
            <p:cNvCxnSpPr>
              <a:stCxn id="350" idx="5"/>
              <a:endCxn id="382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5" name="Google Shape;385;p26"/>
            <p:cNvCxnSpPr>
              <a:stCxn id="373" idx="7"/>
              <a:endCxn id="358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6" name="Google Shape;386;p26"/>
            <p:cNvCxnSpPr>
              <a:stCxn id="332" idx="7"/>
              <a:endCxn id="338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7" name="Google Shape;387;p26"/>
            <p:cNvCxnSpPr>
              <a:endCxn id="373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8" name="Google Shape;388;p26"/>
            <p:cNvCxnSpPr>
              <a:stCxn id="369" idx="7"/>
              <a:endCxn id="362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21" name="Google Shape;321;p26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26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26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26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26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26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26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26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6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6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26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26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26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26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26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26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26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89" name="Google Shape;389;p26"/>
            <p:cNvCxnSpPr>
              <a:stCxn id="344" idx="1"/>
              <a:endCxn id="332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0" name="Google Shape;390;p26"/>
            <p:cNvCxnSpPr>
              <a:stCxn id="391" idx="6"/>
              <a:endCxn id="363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2" name="Google Shape;392;p26"/>
            <p:cNvCxnSpPr>
              <a:stCxn id="393" idx="4"/>
              <a:endCxn id="365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4" name="Google Shape;394;p26"/>
            <p:cNvCxnSpPr>
              <a:stCxn id="365" idx="4"/>
              <a:endCxn id="368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5" name="Google Shape;395;p26"/>
            <p:cNvCxnSpPr>
              <a:stCxn id="396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7" name="Google Shape;397;p26"/>
            <p:cNvCxnSpPr>
              <a:stCxn id="396" idx="0"/>
              <a:endCxn id="368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8" name="Google Shape;398;p26"/>
            <p:cNvCxnSpPr>
              <a:stCxn id="399" idx="1"/>
              <a:endCxn id="393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0" name="Google Shape;400;p26"/>
            <p:cNvCxnSpPr>
              <a:stCxn id="368" idx="2"/>
              <a:endCxn id="399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1" name="Google Shape;401;p26"/>
            <p:cNvCxnSpPr>
              <a:stCxn id="396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2" name="Google Shape;402;p26"/>
            <p:cNvCxnSpPr>
              <a:stCxn id="363" idx="1"/>
              <a:endCxn id="225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3" name="Google Shape;403;p26"/>
            <p:cNvCxnSpPr>
              <a:stCxn id="404" idx="6"/>
              <a:endCxn id="405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6" name="Google Shape;406;p26"/>
            <p:cNvCxnSpPr>
              <a:stCxn id="393" idx="7"/>
              <a:endCxn id="404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7" name="Google Shape;407;p26"/>
            <p:cNvCxnSpPr>
              <a:stCxn id="393" idx="5"/>
              <a:endCxn id="391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8" name="Google Shape;408;p26"/>
            <p:cNvCxnSpPr>
              <a:stCxn id="405" idx="3"/>
              <a:endCxn id="391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9" name="Google Shape;409;p26"/>
            <p:cNvCxnSpPr>
              <a:stCxn id="391" idx="4"/>
              <a:endCxn id="365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0" name="Google Shape;410;p26"/>
            <p:cNvCxnSpPr>
              <a:stCxn id="369" idx="2"/>
              <a:endCxn id="396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1" name="Google Shape;411;p26"/>
            <p:cNvCxnSpPr>
              <a:endCxn id="396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93" name="Google Shape;393;p26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26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26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26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12" name="Google Shape;412;p26"/>
            <p:cNvCxnSpPr>
              <a:stCxn id="365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3" name="Google Shape;413;p26"/>
            <p:cNvCxnSpPr>
              <a:stCxn id="404" idx="4"/>
              <a:endCxn id="391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37" name="Google Shape;237;p26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14" name="Google Shape;414;p26"/>
            <p:cNvCxnSpPr>
              <a:stCxn id="237" idx="3"/>
              <a:endCxn id="360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5" name="Google Shape;415;p26"/>
            <p:cNvCxnSpPr>
              <a:stCxn id="237" idx="2"/>
              <a:endCxn id="225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6" name="Google Shape;416;p26"/>
            <p:cNvCxnSpPr>
              <a:stCxn id="404" idx="7"/>
              <a:endCxn id="224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7" name="Google Shape;417;p26"/>
            <p:cNvCxnSpPr>
              <a:endCxn id="404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99" name="Google Shape;399;p26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18" name="Google Shape;418;p26"/>
            <p:cNvCxnSpPr>
              <a:stCxn id="368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9" name="Google Shape;419;p26"/>
            <p:cNvCxnSpPr>
              <a:stCxn id="405" idx="6"/>
              <a:endCxn id="225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0" name="Google Shape;420;p26"/>
            <p:cNvCxnSpPr>
              <a:stCxn id="405" idx="5"/>
              <a:endCxn id="363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1" name="Google Shape;421;p26"/>
            <p:cNvCxnSpPr>
              <a:stCxn id="224" idx="0"/>
              <a:endCxn id="405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2" name="Google Shape;422;p26"/>
            <p:cNvCxnSpPr>
              <a:stCxn id="365" idx="5"/>
              <a:endCxn id="362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3" name="Google Shape;423;p26"/>
            <p:cNvCxnSpPr>
              <a:stCxn id="360" idx="7"/>
              <a:endCxn id="225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4" name="Google Shape;424;p26"/>
            <p:cNvCxnSpPr>
              <a:stCxn id="233" idx="7"/>
              <a:endCxn id="237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5" name="Google Shape;425;p26"/>
            <p:cNvCxnSpPr>
              <a:stCxn id="336" idx="7"/>
              <a:endCxn id="238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6" name="Google Shape;426;p26"/>
            <p:cNvCxnSpPr>
              <a:stCxn id="336" idx="6"/>
              <a:endCxn id="237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7" name="Google Shape;427;p26"/>
            <p:cNvCxnSpPr>
              <a:stCxn id="250" idx="0"/>
              <a:endCxn id="336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8" name="Google Shape;428;p26"/>
            <p:cNvCxnSpPr>
              <a:stCxn id="253" idx="0"/>
              <a:endCxn id="301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9" name="Google Shape;429;p26"/>
            <p:cNvCxnSpPr>
              <a:stCxn id="257" idx="0"/>
              <a:endCxn id="301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0" name="Google Shape;430;p26"/>
            <p:cNvCxnSpPr>
              <a:stCxn id="255" idx="0"/>
              <a:endCxn id="253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1" name="Google Shape;431;p26"/>
            <p:cNvCxnSpPr>
              <a:stCxn id="336" idx="1"/>
              <a:endCxn id="295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2" name="Google Shape;432;p26"/>
            <p:cNvCxnSpPr>
              <a:stCxn id="250" idx="0"/>
              <a:endCxn id="295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3" name="Google Shape;433;p26"/>
            <p:cNvCxnSpPr>
              <a:stCxn id="295" idx="7"/>
              <a:endCxn id="253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01" name="Google Shape;301;p26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26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6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14901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34" name="Google Shape;434;p26"/>
            <p:cNvCxnSpPr>
              <a:stCxn id="292" idx="0"/>
              <a:endCxn id="301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5" name="Google Shape;435;p26"/>
            <p:cNvCxnSpPr>
              <a:endCxn id="292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slide layout">
  <p:cSld name="Contents slide layout">
    <p:bg>
      <p:bgPr>
        <a:gradFill>
          <a:gsLst>
            <a:gs pos="0">
              <a:schemeClr val="accent1"/>
            </a:gs>
            <a:gs pos="27000">
              <a:srgbClr val="7BA6B3"/>
            </a:gs>
            <a:gs pos="50000">
              <a:srgbClr val="8EB3BE"/>
            </a:gs>
            <a:gs pos="73000">
              <a:srgbClr val="7BA6B3"/>
            </a:gs>
            <a:gs pos="100000">
              <a:schemeClr val="accent1"/>
            </a:gs>
          </a:gsLst>
          <a:lin ang="16200000" scaled="0"/>
        </a:gra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9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439" name="Google Shape;439;p19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440" name="Google Shape;440;p19"/>
            <p:cNvCxnSpPr>
              <a:stCxn id="441" idx="7"/>
              <a:endCxn id="442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3" name="Google Shape;443;p19"/>
            <p:cNvCxnSpPr>
              <a:stCxn id="442" idx="4"/>
              <a:endCxn id="444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5" name="Google Shape;445;p19"/>
            <p:cNvCxnSpPr>
              <a:stCxn id="446" idx="2"/>
              <a:endCxn id="447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8" name="Google Shape;448;p19"/>
            <p:cNvCxnSpPr>
              <a:stCxn id="444" idx="5"/>
              <a:endCxn id="446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9" name="Google Shape;449;p19"/>
            <p:cNvCxnSpPr>
              <a:stCxn id="442" idx="5"/>
              <a:endCxn id="450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1" name="Google Shape;451;p19"/>
            <p:cNvCxnSpPr>
              <a:stCxn id="446" idx="0"/>
              <a:endCxn id="450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2" name="Google Shape;452;p19"/>
            <p:cNvCxnSpPr>
              <a:stCxn id="444" idx="3"/>
              <a:endCxn id="447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3" name="Google Shape;453;p19"/>
            <p:cNvCxnSpPr>
              <a:stCxn id="454" idx="7"/>
              <a:endCxn id="455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6" name="Google Shape;456;p19"/>
            <p:cNvCxnSpPr>
              <a:stCxn id="446" idx="7"/>
              <a:endCxn id="455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7" name="Google Shape;457;p19"/>
            <p:cNvCxnSpPr>
              <a:stCxn id="458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9" name="Google Shape;459;p19"/>
            <p:cNvCxnSpPr>
              <a:stCxn id="444" idx="6"/>
              <a:endCxn id="450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0" name="Google Shape;460;p19"/>
            <p:cNvCxnSpPr>
              <a:stCxn id="458" idx="0"/>
              <a:endCxn id="447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1" name="Google Shape;461;p19"/>
            <p:cNvCxnSpPr>
              <a:stCxn id="450" idx="6"/>
              <a:endCxn id="455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2" name="Google Shape;462;p19"/>
            <p:cNvCxnSpPr>
              <a:stCxn id="463" idx="0"/>
              <a:endCxn id="455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4" name="Google Shape;464;p19"/>
            <p:cNvCxnSpPr>
              <a:stCxn id="465" idx="1"/>
              <a:endCxn id="455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6" name="Google Shape;466;p19"/>
            <p:cNvCxnSpPr>
              <a:stCxn id="465" idx="0"/>
              <a:endCxn id="467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8" name="Google Shape;468;p19"/>
            <p:cNvCxnSpPr>
              <a:stCxn id="467" idx="2"/>
              <a:endCxn id="455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9" name="Google Shape;469;p19"/>
            <p:cNvCxnSpPr>
              <a:stCxn id="467" idx="7"/>
              <a:endCxn id="470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1" name="Google Shape;471;p19"/>
            <p:cNvCxnSpPr>
              <a:stCxn id="467" idx="6"/>
              <a:endCxn id="472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3" name="Google Shape;473;p19"/>
            <p:cNvCxnSpPr>
              <a:stCxn id="472" idx="7"/>
              <a:endCxn id="474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5" name="Google Shape;475;p19"/>
            <p:cNvCxnSpPr>
              <a:stCxn id="476" idx="0"/>
              <a:endCxn id="442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7" name="Google Shape;477;p19"/>
            <p:cNvCxnSpPr>
              <a:stCxn id="447" idx="2"/>
              <a:endCxn id="476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8" name="Google Shape;478;p19"/>
            <p:cNvCxnSpPr>
              <a:stCxn id="458" idx="1"/>
              <a:endCxn id="476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9" name="Google Shape;479;p19"/>
            <p:cNvCxnSpPr>
              <a:stCxn id="480" idx="7"/>
              <a:endCxn id="476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1" name="Google Shape;481;p19"/>
            <p:cNvCxnSpPr>
              <a:stCxn id="441" idx="6"/>
              <a:endCxn id="476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2" name="Google Shape;482;p19"/>
            <p:cNvCxnSpPr>
              <a:stCxn id="483" idx="7"/>
              <a:endCxn id="441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4" name="Google Shape;484;p19"/>
            <p:cNvCxnSpPr>
              <a:stCxn id="483" idx="6"/>
              <a:endCxn id="480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5" name="Google Shape;485;p19"/>
            <p:cNvCxnSpPr>
              <a:stCxn id="483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6" name="Google Shape;486;p19"/>
            <p:cNvCxnSpPr>
              <a:stCxn id="480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7" name="Google Shape;487;p19"/>
            <p:cNvCxnSpPr>
              <a:stCxn id="480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8" name="Google Shape;488;p19"/>
            <p:cNvCxnSpPr>
              <a:stCxn id="458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9" name="Google Shape;489;p19"/>
            <p:cNvCxnSpPr>
              <a:stCxn id="480" idx="6"/>
              <a:endCxn id="458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0" name="Google Shape;490;p19"/>
            <p:cNvCxnSpPr>
              <a:stCxn id="458" idx="6"/>
              <a:endCxn id="446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1" name="Google Shape;491;p19"/>
            <p:cNvCxnSpPr>
              <a:stCxn id="463" idx="2"/>
              <a:endCxn id="446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2" name="Google Shape;492;p19"/>
            <p:cNvCxnSpPr>
              <a:stCxn id="493" idx="0"/>
              <a:endCxn id="446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4" name="Google Shape;494;p19"/>
            <p:cNvCxnSpPr>
              <a:endCxn id="446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5" name="Google Shape;495;p19"/>
            <p:cNvCxnSpPr>
              <a:stCxn id="493" idx="2"/>
              <a:endCxn id="463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6" name="Google Shape;496;p19"/>
            <p:cNvCxnSpPr>
              <a:stCxn id="465" idx="2"/>
              <a:endCxn id="463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7" name="Google Shape;497;p19"/>
            <p:cNvCxnSpPr>
              <a:stCxn id="465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8" name="Google Shape;498;p19"/>
            <p:cNvCxnSpPr>
              <a:stCxn id="499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0" name="Google Shape;500;p19"/>
            <p:cNvCxnSpPr>
              <a:stCxn id="499" idx="2"/>
              <a:endCxn id="465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1" name="Google Shape;501;p19"/>
            <p:cNvCxnSpPr>
              <a:stCxn id="472" idx="4"/>
              <a:endCxn id="499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2" name="Google Shape;502;p19"/>
            <p:cNvCxnSpPr>
              <a:stCxn id="503" idx="3"/>
              <a:endCxn id="499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4" name="Google Shape;504;p19"/>
            <p:cNvCxnSpPr>
              <a:stCxn id="503" idx="2"/>
              <a:endCxn id="472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5" name="Google Shape;505;p19"/>
            <p:cNvCxnSpPr>
              <a:stCxn id="503" idx="1"/>
              <a:endCxn id="474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6" name="Google Shape;506;p19"/>
            <p:cNvCxnSpPr>
              <a:stCxn id="507" idx="1"/>
              <a:endCxn id="474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8" name="Google Shape;508;p19"/>
            <p:cNvCxnSpPr>
              <a:stCxn id="507" idx="0"/>
              <a:endCxn id="509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10" name="Google Shape;510;p19"/>
            <p:cNvCxnSpPr>
              <a:stCxn id="511" idx="7"/>
              <a:endCxn id="512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13" name="Google Shape;513;p19"/>
            <p:cNvCxnSpPr>
              <a:endCxn id="514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15" name="Google Shape;515;p19"/>
            <p:cNvCxnSpPr>
              <a:stCxn id="511" idx="0"/>
              <a:endCxn id="470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16" name="Google Shape;516;p19"/>
            <p:cNvCxnSpPr>
              <a:stCxn id="517" idx="0"/>
              <a:endCxn id="518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19" name="Google Shape;519;p19"/>
            <p:cNvCxnSpPr>
              <a:stCxn id="517" idx="1"/>
              <a:endCxn id="509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0" name="Google Shape;520;p19"/>
            <p:cNvCxnSpPr>
              <a:stCxn id="509" idx="2"/>
              <a:endCxn id="474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1" name="Google Shape;521;p19"/>
            <p:cNvCxnSpPr>
              <a:stCxn id="507" idx="2"/>
              <a:endCxn id="503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2" name="Google Shape;522;p19"/>
            <p:cNvCxnSpPr>
              <a:stCxn id="514" idx="1"/>
              <a:endCxn id="503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3" name="Google Shape;523;p19"/>
            <p:cNvCxnSpPr>
              <a:stCxn id="514" idx="3"/>
              <a:endCxn id="524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5" name="Google Shape;525;p19"/>
            <p:cNvCxnSpPr>
              <a:stCxn id="503" idx="4"/>
              <a:endCxn id="524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6" name="Google Shape;526;p19"/>
            <p:cNvCxnSpPr>
              <a:stCxn id="499" idx="5"/>
              <a:endCxn id="524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7" name="Google Shape;527;p19"/>
            <p:cNvCxnSpPr>
              <a:stCxn id="514" idx="7"/>
              <a:endCxn id="507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8" name="Google Shape;528;p19"/>
            <p:cNvCxnSpPr>
              <a:stCxn id="465" idx="7"/>
              <a:endCxn id="472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9" name="Google Shape;529;p19"/>
            <p:cNvCxnSpPr>
              <a:endCxn id="514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42" name="Google Shape;442;p19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9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9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9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9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9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9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9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9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9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9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9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9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9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9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9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9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9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9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9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30" name="Google Shape;530;p19"/>
            <p:cNvCxnSpPr>
              <a:stCxn id="444" idx="2"/>
              <a:endCxn id="476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1" name="Google Shape;531;p19"/>
            <p:cNvCxnSpPr>
              <a:stCxn id="441" idx="4"/>
              <a:endCxn id="480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83" name="Google Shape;483;p19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32" name="Google Shape;532;p19"/>
            <p:cNvCxnSpPr>
              <a:stCxn id="483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3" name="Google Shape;533;p19"/>
            <p:cNvCxnSpPr>
              <a:stCxn id="483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4" name="Google Shape;534;p19"/>
            <p:cNvCxnSpPr>
              <a:stCxn id="483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5" name="Google Shape;535;p19"/>
            <p:cNvCxnSpPr>
              <a:endCxn id="441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93" name="Google Shape;493;p19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9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36" name="Google Shape;536;p19"/>
            <p:cNvCxnSpPr>
              <a:stCxn id="493" idx="1"/>
              <a:endCxn id="465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7" name="Google Shape;537;p19"/>
            <p:cNvCxnSpPr>
              <a:endCxn id="538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9" name="Google Shape;539;p19"/>
            <p:cNvCxnSpPr>
              <a:endCxn id="517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0" name="Google Shape;540;p19"/>
            <p:cNvCxnSpPr>
              <a:stCxn id="538" idx="0"/>
              <a:endCxn id="517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1" name="Google Shape;541;p19"/>
            <p:cNvCxnSpPr>
              <a:stCxn id="518" idx="2"/>
              <a:endCxn id="542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3" name="Google Shape;543;p19"/>
            <p:cNvCxnSpPr>
              <a:stCxn id="538" idx="7"/>
              <a:endCxn id="542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4" name="Google Shape;544;p19"/>
            <p:cNvCxnSpPr>
              <a:endCxn id="517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5" name="Google Shape;545;p19"/>
            <p:cNvCxnSpPr>
              <a:stCxn id="517" idx="6"/>
              <a:endCxn id="542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6" name="Google Shape;546;p19"/>
            <p:cNvCxnSpPr>
              <a:stCxn id="547" idx="0"/>
              <a:endCxn id="542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8" name="Google Shape;548;p19"/>
            <p:cNvCxnSpPr>
              <a:stCxn id="549" idx="1"/>
              <a:endCxn id="542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50" name="Google Shape;550;p19"/>
            <p:cNvCxnSpPr>
              <a:stCxn id="549" idx="0"/>
              <a:endCxn id="511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51" name="Google Shape;551;p19"/>
            <p:cNvCxnSpPr>
              <a:stCxn id="511" idx="2"/>
              <a:endCxn id="542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52" name="Google Shape;552;p19"/>
            <p:cNvCxnSpPr>
              <a:stCxn id="511" idx="7"/>
              <a:endCxn id="553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54" name="Google Shape;554;p19"/>
            <p:cNvCxnSpPr>
              <a:stCxn id="511" idx="6"/>
              <a:endCxn id="555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56" name="Google Shape;556;p19"/>
            <p:cNvCxnSpPr>
              <a:stCxn id="555" idx="7"/>
              <a:endCxn id="553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57" name="Google Shape;557;p19"/>
            <p:cNvCxnSpPr>
              <a:stCxn id="470" idx="1"/>
              <a:endCxn id="542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58" name="Google Shape;558;p19"/>
            <p:cNvCxnSpPr>
              <a:endCxn id="538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59" name="Google Shape;559;p19"/>
            <p:cNvCxnSpPr>
              <a:stCxn id="547" idx="2"/>
              <a:endCxn id="538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60" name="Google Shape;560;p19"/>
            <p:cNvCxnSpPr>
              <a:stCxn id="561" idx="0"/>
              <a:endCxn id="538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62" name="Google Shape;562;p19"/>
            <p:cNvCxnSpPr>
              <a:endCxn id="538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63" name="Google Shape;563;p19"/>
            <p:cNvCxnSpPr>
              <a:stCxn id="561" idx="2"/>
              <a:endCxn id="547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64" name="Google Shape;564;p19"/>
            <p:cNvCxnSpPr>
              <a:stCxn id="549" idx="2"/>
              <a:endCxn id="547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65" name="Google Shape;565;p19"/>
            <p:cNvCxnSpPr>
              <a:stCxn id="549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66" name="Google Shape;566;p19"/>
            <p:cNvCxnSpPr>
              <a:stCxn id="567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68" name="Google Shape;568;p19"/>
            <p:cNvCxnSpPr>
              <a:stCxn id="567" idx="2"/>
              <a:endCxn id="549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69" name="Google Shape;569;p19"/>
            <p:cNvCxnSpPr>
              <a:stCxn id="555" idx="4"/>
              <a:endCxn id="567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70" name="Google Shape;570;p19"/>
            <p:cNvCxnSpPr>
              <a:stCxn id="571" idx="3"/>
              <a:endCxn id="567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72" name="Google Shape;572;p19"/>
            <p:cNvCxnSpPr>
              <a:stCxn id="571" idx="2"/>
              <a:endCxn id="555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73" name="Google Shape;573;p19"/>
            <p:cNvCxnSpPr>
              <a:stCxn id="571" idx="1"/>
              <a:endCxn id="553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74" name="Google Shape;574;p19"/>
            <p:cNvCxnSpPr>
              <a:stCxn id="575" idx="1"/>
              <a:endCxn id="553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76" name="Google Shape;576;p19"/>
            <p:cNvCxnSpPr>
              <a:stCxn id="575" idx="0"/>
              <a:endCxn id="577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78" name="Google Shape;578;p19"/>
            <p:cNvCxnSpPr>
              <a:stCxn id="579" idx="0"/>
              <a:endCxn id="580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81" name="Google Shape;581;p19"/>
            <p:cNvCxnSpPr>
              <a:stCxn id="582" idx="7"/>
              <a:endCxn id="580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83" name="Google Shape;583;p19"/>
            <p:cNvCxnSpPr>
              <a:endCxn id="579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84" name="Google Shape;584;p19"/>
            <p:cNvCxnSpPr>
              <a:stCxn id="585" idx="5"/>
              <a:endCxn id="586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87" name="Google Shape;587;p19"/>
            <p:cNvCxnSpPr>
              <a:endCxn id="586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88" name="Google Shape;588;p19"/>
            <p:cNvCxnSpPr>
              <a:stCxn id="586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89" name="Google Shape;589;p19"/>
            <p:cNvCxnSpPr>
              <a:stCxn id="586" idx="3"/>
              <a:endCxn id="590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91" name="Google Shape;591;p19"/>
            <p:cNvCxnSpPr>
              <a:stCxn id="586" idx="1"/>
              <a:endCxn id="575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92" name="Google Shape;592;p19"/>
            <p:cNvCxnSpPr>
              <a:stCxn id="579" idx="2"/>
              <a:endCxn id="575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93" name="Google Shape;593;p19"/>
            <p:cNvCxnSpPr>
              <a:stCxn id="580" idx="3"/>
              <a:endCxn id="575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94" name="Google Shape;594;p19"/>
            <p:cNvCxnSpPr>
              <a:stCxn id="580" idx="2"/>
              <a:endCxn id="577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95" name="Google Shape;595;p19"/>
            <p:cNvCxnSpPr>
              <a:stCxn id="577" idx="1"/>
              <a:endCxn id="553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96" name="Google Shape;596;p19"/>
            <p:cNvCxnSpPr>
              <a:stCxn id="575" idx="2"/>
              <a:endCxn id="571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97" name="Google Shape;597;p19"/>
            <p:cNvCxnSpPr>
              <a:stCxn id="590" idx="1"/>
              <a:endCxn id="571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98" name="Google Shape;598;p19"/>
            <p:cNvCxnSpPr>
              <a:stCxn id="590" idx="3"/>
              <a:endCxn id="599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00" name="Google Shape;600;p19"/>
            <p:cNvCxnSpPr>
              <a:stCxn id="571" idx="4"/>
              <a:endCxn id="599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01" name="Google Shape;601;p19"/>
            <p:cNvCxnSpPr>
              <a:stCxn id="567" idx="5"/>
              <a:endCxn id="599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02" name="Google Shape;602;p19"/>
            <p:cNvCxnSpPr>
              <a:stCxn id="590" idx="7"/>
              <a:endCxn id="575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03" name="Google Shape;603;p19"/>
            <p:cNvCxnSpPr>
              <a:stCxn id="549" idx="7"/>
              <a:endCxn id="555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04" name="Google Shape;604;p19"/>
            <p:cNvCxnSpPr>
              <a:endCxn id="590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05" name="Google Shape;605;p19"/>
            <p:cNvCxnSpPr>
              <a:stCxn id="586" idx="7"/>
              <a:endCxn id="579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538" name="Google Shape;538;p19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9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9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9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9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9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9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9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9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9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9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9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9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9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9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9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9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9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06" name="Google Shape;606;p19"/>
            <p:cNvCxnSpPr>
              <a:stCxn id="561" idx="1"/>
              <a:endCxn id="549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07" name="Google Shape;607;p19"/>
            <p:cNvCxnSpPr>
              <a:stCxn id="608" idx="6"/>
              <a:endCxn id="580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09" name="Google Shape;609;p19"/>
            <p:cNvCxnSpPr>
              <a:stCxn id="610" idx="4"/>
              <a:endCxn id="582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11" name="Google Shape;611;p19"/>
            <p:cNvCxnSpPr>
              <a:stCxn id="582" idx="4"/>
              <a:endCxn id="585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12" name="Google Shape;612;p19"/>
            <p:cNvCxnSpPr>
              <a:stCxn id="613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14" name="Google Shape;614;p19"/>
            <p:cNvCxnSpPr>
              <a:stCxn id="613" idx="0"/>
              <a:endCxn id="585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15" name="Google Shape;615;p19"/>
            <p:cNvCxnSpPr>
              <a:stCxn id="616" idx="1"/>
              <a:endCxn id="610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17" name="Google Shape;617;p19"/>
            <p:cNvCxnSpPr>
              <a:stCxn id="585" idx="2"/>
              <a:endCxn id="616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18" name="Google Shape;618;p19"/>
            <p:cNvCxnSpPr>
              <a:stCxn id="613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19" name="Google Shape;619;p19"/>
            <p:cNvCxnSpPr>
              <a:stCxn id="580" idx="1"/>
              <a:endCxn id="442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20" name="Google Shape;620;p19"/>
            <p:cNvCxnSpPr>
              <a:stCxn id="621" idx="6"/>
              <a:endCxn id="622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23" name="Google Shape;623;p19"/>
            <p:cNvCxnSpPr>
              <a:stCxn id="610" idx="7"/>
              <a:endCxn id="621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24" name="Google Shape;624;p19"/>
            <p:cNvCxnSpPr>
              <a:stCxn id="610" idx="5"/>
              <a:endCxn id="608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25" name="Google Shape;625;p19"/>
            <p:cNvCxnSpPr>
              <a:stCxn id="622" idx="3"/>
              <a:endCxn id="608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26" name="Google Shape;626;p19"/>
            <p:cNvCxnSpPr>
              <a:stCxn id="608" idx="4"/>
              <a:endCxn id="582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27" name="Google Shape;627;p19"/>
            <p:cNvCxnSpPr>
              <a:stCxn id="586" idx="2"/>
              <a:endCxn id="613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28" name="Google Shape;628;p19"/>
            <p:cNvCxnSpPr>
              <a:endCxn id="613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610" name="Google Shape;610;p19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9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9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9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9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9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9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29" name="Google Shape;629;p19"/>
            <p:cNvCxnSpPr>
              <a:stCxn id="582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0" name="Google Shape;630;p19"/>
            <p:cNvCxnSpPr>
              <a:stCxn id="621" idx="4"/>
              <a:endCxn id="608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54" name="Google Shape;454;p19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31" name="Google Shape;631;p19"/>
            <p:cNvCxnSpPr>
              <a:stCxn id="454" idx="3"/>
              <a:endCxn id="577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2" name="Google Shape;632;p19"/>
            <p:cNvCxnSpPr>
              <a:stCxn id="454" idx="2"/>
              <a:endCxn id="442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3" name="Google Shape;633;p19"/>
            <p:cNvCxnSpPr>
              <a:stCxn id="621" idx="7"/>
              <a:endCxn id="441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4" name="Google Shape;634;p19"/>
            <p:cNvCxnSpPr>
              <a:endCxn id="621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616" name="Google Shape;616;p19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35" name="Google Shape;635;p19"/>
            <p:cNvCxnSpPr>
              <a:stCxn id="585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6" name="Google Shape;636;p19"/>
            <p:cNvCxnSpPr>
              <a:stCxn id="622" idx="6"/>
              <a:endCxn id="442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7" name="Google Shape;637;p19"/>
            <p:cNvCxnSpPr>
              <a:stCxn id="622" idx="5"/>
              <a:endCxn id="580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8" name="Google Shape;638;p19"/>
            <p:cNvCxnSpPr>
              <a:stCxn id="441" idx="0"/>
              <a:endCxn id="622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9" name="Google Shape;639;p19"/>
            <p:cNvCxnSpPr>
              <a:stCxn id="582" idx="5"/>
              <a:endCxn id="579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0" name="Google Shape;640;p19"/>
            <p:cNvCxnSpPr>
              <a:stCxn id="577" idx="7"/>
              <a:endCxn id="442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1" name="Google Shape;641;p19"/>
            <p:cNvCxnSpPr>
              <a:stCxn id="450" idx="7"/>
              <a:endCxn id="454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2" name="Google Shape;642;p19"/>
            <p:cNvCxnSpPr>
              <a:stCxn id="553" idx="7"/>
              <a:endCxn id="455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3" name="Google Shape;643;p19"/>
            <p:cNvCxnSpPr>
              <a:stCxn id="553" idx="6"/>
              <a:endCxn id="454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4" name="Google Shape;644;p19"/>
            <p:cNvCxnSpPr>
              <a:stCxn id="467" idx="0"/>
              <a:endCxn id="553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5" name="Google Shape;645;p19"/>
            <p:cNvCxnSpPr>
              <a:stCxn id="470" idx="0"/>
              <a:endCxn id="518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6" name="Google Shape;646;p19"/>
            <p:cNvCxnSpPr>
              <a:stCxn id="474" idx="0"/>
              <a:endCxn id="518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7" name="Google Shape;647;p19"/>
            <p:cNvCxnSpPr>
              <a:stCxn id="472" idx="0"/>
              <a:endCxn id="470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8" name="Google Shape;648;p19"/>
            <p:cNvCxnSpPr>
              <a:stCxn id="553" idx="1"/>
              <a:endCxn id="512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9" name="Google Shape;649;p19"/>
            <p:cNvCxnSpPr>
              <a:stCxn id="467" idx="0"/>
              <a:endCxn id="512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50" name="Google Shape;650;p19"/>
            <p:cNvCxnSpPr>
              <a:stCxn id="512" idx="7"/>
              <a:endCxn id="470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518" name="Google Shape;518;p19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9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9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51" name="Google Shape;651;p19"/>
            <p:cNvCxnSpPr>
              <a:stCxn id="509" idx="0"/>
              <a:endCxn id="518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52" name="Google Shape;652;p19"/>
            <p:cNvCxnSpPr>
              <a:endCxn id="509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ntents slide layout">
  <p:cSld name="1_Contents slide layout">
    <p:bg>
      <p:bgPr>
        <a:gradFill>
          <a:gsLst>
            <a:gs pos="0">
              <a:schemeClr val="accent1"/>
            </a:gs>
            <a:gs pos="27000">
              <a:srgbClr val="7BA6B3"/>
            </a:gs>
            <a:gs pos="50000">
              <a:srgbClr val="8EB3BE"/>
            </a:gs>
            <a:gs pos="73000">
              <a:srgbClr val="7BA6B3"/>
            </a:gs>
            <a:gs pos="100000">
              <a:schemeClr val="accent1"/>
            </a:gs>
          </a:gsLst>
          <a:lin ang="16200000" scaled="0"/>
        </a:gradFill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20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655" name="Google Shape;655;p20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656" name="Google Shape;656;p20"/>
            <p:cNvCxnSpPr>
              <a:stCxn id="657" idx="7"/>
              <a:endCxn id="658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59" name="Google Shape;659;p20"/>
            <p:cNvCxnSpPr>
              <a:stCxn id="658" idx="4"/>
              <a:endCxn id="660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61" name="Google Shape;661;p20"/>
            <p:cNvCxnSpPr>
              <a:stCxn id="662" idx="2"/>
              <a:endCxn id="663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64" name="Google Shape;664;p20"/>
            <p:cNvCxnSpPr>
              <a:stCxn id="660" idx="5"/>
              <a:endCxn id="662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65" name="Google Shape;665;p20"/>
            <p:cNvCxnSpPr>
              <a:stCxn id="658" idx="5"/>
              <a:endCxn id="666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67" name="Google Shape;667;p20"/>
            <p:cNvCxnSpPr>
              <a:stCxn id="662" idx="0"/>
              <a:endCxn id="666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68" name="Google Shape;668;p20"/>
            <p:cNvCxnSpPr>
              <a:stCxn id="660" idx="3"/>
              <a:endCxn id="663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69" name="Google Shape;669;p20"/>
            <p:cNvCxnSpPr>
              <a:stCxn id="670" idx="7"/>
              <a:endCxn id="671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72" name="Google Shape;672;p20"/>
            <p:cNvCxnSpPr>
              <a:stCxn id="662" idx="7"/>
              <a:endCxn id="671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73" name="Google Shape;673;p20"/>
            <p:cNvCxnSpPr>
              <a:stCxn id="674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75" name="Google Shape;675;p20"/>
            <p:cNvCxnSpPr>
              <a:stCxn id="660" idx="6"/>
              <a:endCxn id="666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76" name="Google Shape;676;p20"/>
            <p:cNvCxnSpPr>
              <a:stCxn id="674" idx="0"/>
              <a:endCxn id="663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77" name="Google Shape;677;p20"/>
            <p:cNvCxnSpPr>
              <a:stCxn id="666" idx="6"/>
              <a:endCxn id="671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78" name="Google Shape;678;p20"/>
            <p:cNvCxnSpPr>
              <a:stCxn id="679" idx="0"/>
              <a:endCxn id="671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80" name="Google Shape;680;p20"/>
            <p:cNvCxnSpPr>
              <a:stCxn id="681" idx="1"/>
              <a:endCxn id="671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82" name="Google Shape;682;p20"/>
            <p:cNvCxnSpPr>
              <a:stCxn id="681" idx="0"/>
              <a:endCxn id="683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84" name="Google Shape;684;p20"/>
            <p:cNvCxnSpPr>
              <a:stCxn id="683" idx="2"/>
              <a:endCxn id="671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85" name="Google Shape;685;p20"/>
            <p:cNvCxnSpPr>
              <a:stCxn id="683" idx="7"/>
              <a:endCxn id="686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87" name="Google Shape;687;p20"/>
            <p:cNvCxnSpPr>
              <a:stCxn id="683" idx="6"/>
              <a:endCxn id="688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89" name="Google Shape;689;p20"/>
            <p:cNvCxnSpPr>
              <a:stCxn id="688" idx="7"/>
              <a:endCxn id="690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91" name="Google Shape;691;p20"/>
            <p:cNvCxnSpPr>
              <a:stCxn id="692" idx="0"/>
              <a:endCxn id="658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93" name="Google Shape;693;p20"/>
            <p:cNvCxnSpPr>
              <a:stCxn id="663" idx="2"/>
              <a:endCxn id="692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94" name="Google Shape;694;p20"/>
            <p:cNvCxnSpPr>
              <a:stCxn id="674" idx="1"/>
              <a:endCxn id="692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95" name="Google Shape;695;p20"/>
            <p:cNvCxnSpPr>
              <a:stCxn id="696" idx="7"/>
              <a:endCxn id="692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97" name="Google Shape;697;p20"/>
            <p:cNvCxnSpPr>
              <a:stCxn id="657" idx="6"/>
              <a:endCxn id="692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98" name="Google Shape;698;p20"/>
            <p:cNvCxnSpPr>
              <a:stCxn id="699" idx="7"/>
              <a:endCxn id="657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0" name="Google Shape;700;p20"/>
            <p:cNvCxnSpPr>
              <a:stCxn id="699" idx="6"/>
              <a:endCxn id="696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1" name="Google Shape;701;p20"/>
            <p:cNvCxnSpPr>
              <a:stCxn id="699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2" name="Google Shape;702;p20"/>
            <p:cNvCxnSpPr>
              <a:stCxn id="696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3" name="Google Shape;703;p20"/>
            <p:cNvCxnSpPr>
              <a:stCxn id="696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4" name="Google Shape;704;p20"/>
            <p:cNvCxnSpPr>
              <a:stCxn id="674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5" name="Google Shape;705;p20"/>
            <p:cNvCxnSpPr>
              <a:stCxn id="696" idx="6"/>
              <a:endCxn id="674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6" name="Google Shape;706;p20"/>
            <p:cNvCxnSpPr>
              <a:stCxn id="674" idx="6"/>
              <a:endCxn id="662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7" name="Google Shape;707;p20"/>
            <p:cNvCxnSpPr>
              <a:stCxn id="679" idx="2"/>
              <a:endCxn id="662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8" name="Google Shape;708;p20"/>
            <p:cNvCxnSpPr>
              <a:stCxn id="709" idx="0"/>
              <a:endCxn id="662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0" name="Google Shape;710;p20"/>
            <p:cNvCxnSpPr>
              <a:endCxn id="662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1" name="Google Shape;711;p20"/>
            <p:cNvCxnSpPr>
              <a:stCxn id="709" idx="2"/>
              <a:endCxn id="679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2" name="Google Shape;712;p20"/>
            <p:cNvCxnSpPr>
              <a:stCxn id="681" idx="2"/>
              <a:endCxn id="679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3" name="Google Shape;713;p20"/>
            <p:cNvCxnSpPr>
              <a:stCxn id="681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4" name="Google Shape;714;p20"/>
            <p:cNvCxnSpPr>
              <a:stCxn id="715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6" name="Google Shape;716;p20"/>
            <p:cNvCxnSpPr>
              <a:stCxn id="715" idx="2"/>
              <a:endCxn id="681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7" name="Google Shape;717;p20"/>
            <p:cNvCxnSpPr>
              <a:stCxn id="688" idx="4"/>
              <a:endCxn id="715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8" name="Google Shape;718;p20"/>
            <p:cNvCxnSpPr>
              <a:stCxn id="719" idx="3"/>
              <a:endCxn id="715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0" name="Google Shape;720;p20"/>
            <p:cNvCxnSpPr>
              <a:stCxn id="719" idx="2"/>
              <a:endCxn id="688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1" name="Google Shape;721;p20"/>
            <p:cNvCxnSpPr>
              <a:stCxn id="719" idx="1"/>
              <a:endCxn id="690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2" name="Google Shape;722;p20"/>
            <p:cNvCxnSpPr>
              <a:stCxn id="723" idx="1"/>
              <a:endCxn id="690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4" name="Google Shape;724;p20"/>
            <p:cNvCxnSpPr>
              <a:stCxn id="723" idx="0"/>
              <a:endCxn id="725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6" name="Google Shape;726;p20"/>
            <p:cNvCxnSpPr>
              <a:stCxn id="727" idx="7"/>
              <a:endCxn id="728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9" name="Google Shape;729;p20"/>
            <p:cNvCxnSpPr>
              <a:endCxn id="730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1" name="Google Shape;731;p20"/>
            <p:cNvCxnSpPr>
              <a:stCxn id="727" idx="0"/>
              <a:endCxn id="686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2" name="Google Shape;732;p20"/>
            <p:cNvCxnSpPr>
              <a:stCxn id="733" idx="0"/>
              <a:endCxn id="734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5" name="Google Shape;735;p20"/>
            <p:cNvCxnSpPr>
              <a:stCxn id="733" idx="1"/>
              <a:endCxn id="725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6" name="Google Shape;736;p20"/>
            <p:cNvCxnSpPr>
              <a:stCxn id="725" idx="2"/>
              <a:endCxn id="690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7" name="Google Shape;737;p20"/>
            <p:cNvCxnSpPr>
              <a:stCxn id="723" idx="2"/>
              <a:endCxn id="719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8" name="Google Shape;738;p20"/>
            <p:cNvCxnSpPr>
              <a:stCxn id="730" idx="1"/>
              <a:endCxn id="719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9" name="Google Shape;739;p20"/>
            <p:cNvCxnSpPr>
              <a:stCxn id="730" idx="3"/>
              <a:endCxn id="740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1" name="Google Shape;741;p20"/>
            <p:cNvCxnSpPr>
              <a:stCxn id="719" idx="4"/>
              <a:endCxn id="740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2" name="Google Shape;742;p20"/>
            <p:cNvCxnSpPr>
              <a:stCxn id="715" idx="5"/>
              <a:endCxn id="740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3" name="Google Shape;743;p20"/>
            <p:cNvCxnSpPr>
              <a:stCxn id="730" idx="7"/>
              <a:endCxn id="723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4" name="Google Shape;744;p20"/>
            <p:cNvCxnSpPr>
              <a:stCxn id="681" idx="7"/>
              <a:endCxn id="688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5" name="Google Shape;745;p20"/>
            <p:cNvCxnSpPr>
              <a:endCxn id="730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658" name="Google Shape;658;p20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20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20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20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20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20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20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20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20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20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20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20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20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20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20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20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20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20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20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20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46" name="Google Shape;746;p20"/>
            <p:cNvCxnSpPr>
              <a:stCxn id="660" idx="2"/>
              <a:endCxn id="692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7" name="Google Shape;747;p20"/>
            <p:cNvCxnSpPr>
              <a:stCxn id="657" idx="4"/>
              <a:endCxn id="696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699" name="Google Shape;699;p20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48" name="Google Shape;748;p20"/>
            <p:cNvCxnSpPr>
              <a:stCxn id="699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9" name="Google Shape;749;p20"/>
            <p:cNvCxnSpPr>
              <a:stCxn id="699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0" name="Google Shape;750;p20"/>
            <p:cNvCxnSpPr>
              <a:stCxn id="699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1" name="Google Shape;751;p20"/>
            <p:cNvCxnSpPr>
              <a:endCxn id="657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709" name="Google Shape;709;p20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20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52" name="Google Shape;752;p20"/>
            <p:cNvCxnSpPr>
              <a:stCxn id="709" idx="1"/>
              <a:endCxn id="681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3" name="Google Shape;753;p20"/>
            <p:cNvCxnSpPr>
              <a:endCxn id="754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5" name="Google Shape;755;p20"/>
            <p:cNvCxnSpPr>
              <a:endCxn id="733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6" name="Google Shape;756;p20"/>
            <p:cNvCxnSpPr>
              <a:stCxn id="754" idx="0"/>
              <a:endCxn id="733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7" name="Google Shape;757;p20"/>
            <p:cNvCxnSpPr>
              <a:stCxn id="734" idx="2"/>
              <a:endCxn id="758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9" name="Google Shape;759;p20"/>
            <p:cNvCxnSpPr>
              <a:stCxn id="754" idx="7"/>
              <a:endCxn id="758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0" name="Google Shape;760;p20"/>
            <p:cNvCxnSpPr>
              <a:endCxn id="733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1" name="Google Shape;761;p20"/>
            <p:cNvCxnSpPr>
              <a:stCxn id="733" idx="6"/>
              <a:endCxn id="758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2" name="Google Shape;762;p20"/>
            <p:cNvCxnSpPr>
              <a:stCxn id="763" idx="0"/>
              <a:endCxn id="758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4" name="Google Shape;764;p20"/>
            <p:cNvCxnSpPr>
              <a:stCxn id="765" idx="1"/>
              <a:endCxn id="758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6" name="Google Shape;766;p20"/>
            <p:cNvCxnSpPr>
              <a:stCxn id="765" idx="0"/>
              <a:endCxn id="727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7" name="Google Shape;767;p20"/>
            <p:cNvCxnSpPr>
              <a:stCxn id="727" idx="2"/>
              <a:endCxn id="758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8" name="Google Shape;768;p20"/>
            <p:cNvCxnSpPr>
              <a:stCxn id="727" idx="7"/>
              <a:endCxn id="769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0" name="Google Shape;770;p20"/>
            <p:cNvCxnSpPr>
              <a:stCxn id="727" idx="6"/>
              <a:endCxn id="771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2" name="Google Shape;772;p20"/>
            <p:cNvCxnSpPr>
              <a:stCxn id="771" idx="7"/>
              <a:endCxn id="769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3" name="Google Shape;773;p20"/>
            <p:cNvCxnSpPr>
              <a:stCxn id="686" idx="1"/>
              <a:endCxn id="758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4" name="Google Shape;774;p20"/>
            <p:cNvCxnSpPr>
              <a:endCxn id="754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5" name="Google Shape;775;p20"/>
            <p:cNvCxnSpPr>
              <a:stCxn id="763" idx="2"/>
              <a:endCxn id="754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6" name="Google Shape;776;p20"/>
            <p:cNvCxnSpPr>
              <a:stCxn id="777" idx="0"/>
              <a:endCxn id="754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8" name="Google Shape;778;p20"/>
            <p:cNvCxnSpPr>
              <a:endCxn id="754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9" name="Google Shape;779;p20"/>
            <p:cNvCxnSpPr>
              <a:stCxn id="777" idx="2"/>
              <a:endCxn id="763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0" name="Google Shape;780;p20"/>
            <p:cNvCxnSpPr>
              <a:stCxn id="765" idx="2"/>
              <a:endCxn id="763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1" name="Google Shape;781;p20"/>
            <p:cNvCxnSpPr>
              <a:stCxn id="765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2" name="Google Shape;782;p20"/>
            <p:cNvCxnSpPr>
              <a:stCxn id="783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4" name="Google Shape;784;p20"/>
            <p:cNvCxnSpPr>
              <a:stCxn id="783" idx="2"/>
              <a:endCxn id="765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5" name="Google Shape;785;p20"/>
            <p:cNvCxnSpPr>
              <a:stCxn id="771" idx="4"/>
              <a:endCxn id="783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6" name="Google Shape;786;p20"/>
            <p:cNvCxnSpPr>
              <a:stCxn id="787" idx="3"/>
              <a:endCxn id="783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8" name="Google Shape;788;p20"/>
            <p:cNvCxnSpPr>
              <a:stCxn id="787" idx="2"/>
              <a:endCxn id="771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9" name="Google Shape;789;p20"/>
            <p:cNvCxnSpPr>
              <a:stCxn id="787" idx="1"/>
              <a:endCxn id="769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90" name="Google Shape;790;p20"/>
            <p:cNvCxnSpPr>
              <a:stCxn id="791" idx="1"/>
              <a:endCxn id="769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92" name="Google Shape;792;p20"/>
            <p:cNvCxnSpPr>
              <a:stCxn id="791" idx="0"/>
              <a:endCxn id="793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94" name="Google Shape;794;p20"/>
            <p:cNvCxnSpPr>
              <a:stCxn id="795" idx="0"/>
              <a:endCxn id="796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97" name="Google Shape;797;p20"/>
            <p:cNvCxnSpPr>
              <a:stCxn id="798" idx="7"/>
              <a:endCxn id="796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99" name="Google Shape;799;p20"/>
            <p:cNvCxnSpPr>
              <a:endCxn id="795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0" name="Google Shape;800;p20"/>
            <p:cNvCxnSpPr>
              <a:stCxn id="801" idx="5"/>
              <a:endCxn id="802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3" name="Google Shape;803;p20"/>
            <p:cNvCxnSpPr>
              <a:endCxn id="802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4" name="Google Shape;804;p20"/>
            <p:cNvCxnSpPr>
              <a:stCxn id="802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5" name="Google Shape;805;p20"/>
            <p:cNvCxnSpPr>
              <a:stCxn id="802" idx="3"/>
              <a:endCxn id="806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7" name="Google Shape;807;p20"/>
            <p:cNvCxnSpPr>
              <a:stCxn id="802" idx="1"/>
              <a:endCxn id="791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8" name="Google Shape;808;p20"/>
            <p:cNvCxnSpPr>
              <a:stCxn id="795" idx="2"/>
              <a:endCxn id="791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9" name="Google Shape;809;p20"/>
            <p:cNvCxnSpPr>
              <a:stCxn id="796" idx="3"/>
              <a:endCxn id="791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0" name="Google Shape;810;p20"/>
            <p:cNvCxnSpPr>
              <a:stCxn id="796" idx="2"/>
              <a:endCxn id="793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1" name="Google Shape;811;p20"/>
            <p:cNvCxnSpPr>
              <a:stCxn id="793" idx="1"/>
              <a:endCxn id="769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2" name="Google Shape;812;p20"/>
            <p:cNvCxnSpPr>
              <a:stCxn id="791" idx="2"/>
              <a:endCxn id="787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3" name="Google Shape;813;p20"/>
            <p:cNvCxnSpPr>
              <a:stCxn id="806" idx="1"/>
              <a:endCxn id="787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4" name="Google Shape;814;p20"/>
            <p:cNvCxnSpPr>
              <a:stCxn id="806" idx="3"/>
              <a:endCxn id="815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6" name="Google Shape;816;p20"/>
            <p:cNvCxnSpPr>
              <a:stCxn id="787" idx="4"/>
              <a:endCxn id="815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7" name="Google Shape;817;p20"/>
            <p:cNvCxnSpPr>
              <a:stCxn id="783" idx="5"/>
              <a:endCxn id="815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8" name="Google Shape;818;p20"/>
            <p:cNvCxnSpPr>
              <a:stCxn id="806" idx="7"/>
              <a:endCxn id="791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9" name="Google Shape;819;p20"/>
            <p:cNvCxnSpPr>
              <a:stCxn id="765" idx="7"/>
              <a:endCxn id="771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0" name="Google Shape;820;p20"/>
            <p:cNvCxnSpPr>
              <a:endCxn id="806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1" name="Google Shape;821;p20"/>
            <p:cNvCxnSpPr>
              <a:stCxn id="802" idx="7"/>
              <a:endCxn id="795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754" name="Google Shape;754;p20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20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20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20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20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20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20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20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20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20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20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20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20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20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20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20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20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20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22" name="Google Shape;822;p20"/>
            <p:cNvCxnSpPr>
              <a:stCxn id="777" idx="1"/>
              <a:endCxn id="765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3" name="Google Shape;823;p20"/>
            <p:cNvCxnSpPr>
              <a:stCxn id="824" idx="6"/>
              <a:endCxn id="796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5" name="Google Shape;825;p20"/>
            <p:cNvCxnSpPr>
              <a:stCxn id="826" idx="4"/>
              <a:endCxn id="798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7" name="Google Shape;827;p20"/>
            <p:cNvCxnSpPr>
              <a:stCxn id="798" idx="4"/>
              <a:endCxn id="801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8" name="Google Shape;828;p20"/>
            <p:cNvCxnSpPr>
              <a:stCxn id="829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0" name="Google Shape;830;p20"/>
            <p:cNvCxnSpPr>
              <a:stCxn id="829" idx="0"/>
              <a:endCxn id="801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1" name="Google Shape;831;p20"/>
            <p:cNvCxnSpPr>
              <a:stCxn id="832" idx="1"/>
              <a:endCxn id="826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3" name="Google Shape;833;p20"/>
            <p:cNvCxnSpPr>
              <a:stCxn id="801" idx="2"/>
              <a:endCxn id="832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4" name="Google Shape;834;p20"/>
            <p:cNvCxnSpPr>
              <a:stCxn id="829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5" name="Google Shape;835;p20"/>
            <p:cNvCxnSpPr>
              <a:stCxn id="796" idx="1"/>
              <a:endCxn id="658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6" name="Google Shape;836;p20"/>
            <p:cNvCxnSpPr>
              <a:stCxn id="837" idx="6"/>
              <a:endCxn id="838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9" name="Google Shape;839;p20"/>
            <p:cNvCxnSpPr>
              <a:stCxn id="826" idx="7"/>
              <a:endCxn id="837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0" name="Google Shape;840;p20"/>
            <p:cNvCxnSpPr>
              <a:stCxn id="826" idx="5"/>
              <a:endCxn id="824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1" name="Google Shape;841;p20"/>
            <p:cNvCxnSpPr>
              <a:stCxn id="838" idx="3"/>
              <a:endCxn id="824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2" name="Google Shape;842;p20"/>
            <p:cNvCxnSpPr>
              <a:stCxn id="824" idx="4"/>
              <a:endCxn id="798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3" name="Google Shape;843;p20"/>
            <p:cNvCxnSpPr>
              <a:stCxn id="802" idx="2"/>
              <a:endCxn id="829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4" name="Google Shape;844;p20"/>
            <p:cNvCxnSpPr>
              <a:endCxn id="829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826" name="Google Shape;826;p20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20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20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20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20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20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20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45" name="Google Shape;845;p20"/>
            <p:cNvCxnSpPr>
              <a:stCxn id="798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6" name="Google Shape;846;p20"/>
            <p:cNvCxnSpPr>
              <a:stCxn id="837" idx="4"/>
              <a:endCxn id="824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670" name="Google Shape;670;p20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47" name="Google Shape;847;p20"/>
            <p:cNvCxnSpPr>
              <a:stCxn id="670" idx="3"/>
              <a:endCxn id="793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8" name="Google Shape;848;p20"/>
            <p:cNvCxnSpPr>
              <a:stCxn id="670" idx="2"/>
              <a:endCxn id="658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9" name="Google Shape;849;p20"/>
            <p:cNvCxnSpPr>
              <a:stCxn id="837" idx="7"/>
              <a:endCxn id="657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50" name="Google Shape;850;p20"/>
            <p:cNvCxnSpPr>
              <a:endCxn id="837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832" name="Google Shape;832;p20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51" name="Google Shape;851;p20"/>
            <p:cNvCxnSpPr>
              <a:stCxn id="801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52" name="Google Shape;852;p20"/>
            <p:cNvCxnSpPr>
              <a:stCxn id="838" idx="6"/>
              <a:endCxn id="658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53" name="Google Shape;853;p20"/>
            <p:cNvCxnSpPr>
              <a:stCxn id="838" idx="5"/>
              <a:endCxn id="796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54" name="Google Shape;854;p20"/>
            <p:cNvCxnSpPr>
              <a:stCxn id="657" idx="0"/>
              <a:endCxn id="838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55" name="Google Shape;855;p20"/>
            <p:cNvCxnSpPr>
              <a:stCxn id="798" idx="5"/>
              <a:endCxn id="795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56" name="Google Shape;856;p20"/>
            <p:cNvCxnSpPr>
              <a:stCxn id="793" idx="7"/>
              <a:endCxn id="658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57" name="Google Shape;857;p20"/>
            <p:cNvCxnSpPr>
              <a:stCxn id="666" idx="7"/>
              <a:endCxn id="670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58" name="Google Shape;858;p20"/>
            <p:cNvCxnSpPr>
              <a:stCxn id="769" idx="7"/>
              <a:endCxn id="671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59" name="Google Shape;859;p20"/>
            <p:cNvCxnSpPr>
              <a:stCxn id="769" idx="6"/>
              <a:endCxn id="670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60" name="Google Shape;860;p20"/>
            <p:cNvCxnSpPr>
              <a:stCxn id="683" idx="0"/>
              <a:endCxn id="769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61" name="Google Shape;861;p20"/>
            <p:cNvCxnSpPr>
              <a:stCxn id="686" idx="0"/>
              <a:endCxn id="734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62" name="Google Shape;862;p20"/>
            <p:cNvCxnSpPr>
              <a:stCxn id="690" idx="0"/>
              <a:endCxn id="734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63" name="Google Shape;863;p20"/>
            <p:cNvCxnSpPr>
              <a:stCxn id="688" idx="0"/>
              <a:endCxn id="686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64" name="Google Shape;864;p20"/>
            <p:cNvCxnSpPr>
              <a:stCxn id="769" idx="1"/>
              <a:endCxn id="728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65" name="Google Shape;865;p20"/>
            <p:cNvCxnSpPr>
              <a:stCxn id="683" idx="0"/>
              <a:endCxn id="728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66" name="Google Shape;866;p20"/>
            <p:cNvCxnSpPr>
              <a:stCxn id="728" idx="7"/>
              <a:endCxn id="686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734" name="Google Shape;734;p20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20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20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67" name="Google Shape;867;p20"/>
            <p:cNvCxnSpPr>
              <a:stCxn id="725" idx="0"/>
              <a:endCxn id="734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68" name="Google Shape;868;p20"/>
            <p:cNvCxnSpPr>
              <a:endCxn id="725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869" name="Google Shape;869;p20"/>
          <p:cNvGrpSpPr/>
          <p:nvPr/>
        </p:nvGrpSpPr>
        <p:grpSpPr>
          <a:xfrm>
            <a:off x="-28836" y="-78958"/>
            <a:ext cx="2645755" cy="1655584"/>
            <a:chOff x="-28836" y="-78958"/>
            <a:chExt cx="2645755" cy="1655584"/>
          </a:xfrm>
        </p:grpSpPr>
        <p:cxnSp>
          <p:nvCxnSpPr>
            <p:cNvPr id="870" name="Google Shape;870;p20"/>
            <p:cNvCxnSpPr>
              <a:stCxn id="871" idx="7"/>
              <a:endCxn id="872" idx="2"/>
            </p:cNvCxnSpPr>
            <p:nvPr/>
          </p:nvCxnSpPr>
          <p:spPr>
            <a:xfrm flipH="1">
              <a:off x="1296326" y="505918"/>
              <a:ext cx="424800" cy="7281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73" name="Google Shape;873;p20"/>
            <p:cNvCxnSpPr>
              <a:stCxn id="872" idx="4"/>
              <a:endCxn id="874" idx="1"/>
            </p:cNvCxnSpPr>
            <p:nvPr/>
          </p:nvCxnSpPr>
          <p:spPr>
            <a:xfrm rot="10800000">
              <a:off x="937373" y="831357"/>
              <a:ext cx="303000" cy="390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75" name="Google Shape;875;p20"/>
            <p:cNvCxnSpPr>
              <a:stCxn id="876" idx="2"/>
              <a:endCxn id="877" idx="6"/>
            </p:cNvCxnSpPr>
            <p:nvPr/>
          </p:nvCxnSpPr>
          <p:spPr>
            <a:xfrm>
              <a:off x="356983" y="366234"/>
              <a:ext cx="472800" cy="197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78" name="Google Shape;878;p20"/>
            <p:cNvCxnSpPr>
              <a:stCxn id="874" idx="5"/>
              <a:endCxn id="876" idx="1"/>
            </p:cNvCxnSpPr>
            <p:nvPr/>
          </p:nvCxnSpPr>
          <p:spPr>
            <a:xfrm rot="10800000">
              <a:off x="352922" y="398591"/>
              <a:ext cx="537600" cy="405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79" name="Google Shape;879;p20"/>
            <p:cNvCxnSpPr>
              <a:stCxn id="872" idx="5"/>
              <a:endCxn id="880" idx="1"/>
            </p:cNvCxnSpPr>
            <p:nvPr/>
          </p:nvCxnSpPr>
          <p:spPr>
            <a:xfrm rot="10800000">
              <a:off x="574861" y="945260"/>
              <a:ext cx="647700" cy="301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81" name="Google Shape;881;p20"/>
            <p:cNvCxnSpPr>
              <a:stCxn id="876" idx="0"/>
              <a:endCxn id="880" idx="4"/>
            </p:cNvCxnSpPr>
            <p:nvPr/>
          </p:nvCxnSpPr>
          <p:spPr>
            <a:xfrm>
              <a:off x="326947" y="418653"/>
              <a:ext cx="217500" cy="487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82" name="Google Shape;882;p20"/>
            <p:cNvCxnSpPr>
              <a:stCxn id="874" idx="3"/>
              <a:endCxn id="877" idx="0"/>
            </p:cNvCxnSpPr>
            <p:nvPr/>
          </p:nvCxnSpPr>
          <p:spPr>
            <a:xfrm rot="10800000">
              <a:off x="879404" y="591978"/>
              <a:ext cx="48000" cy="202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83" name="Google Shape;883;p20"/>
            <p:cNvCxnSpPr>
              <a:stCxn id="872" idx="6"/>
              <a:endCxn id="884" idx="2"/>
            </p:cNvCxnSpPr>
            <p:nvPr/>
          </p:nvCxnSpPr>
          <p:spPr>
            <a:xfrm rot="10800000">
              <a:off x="694828" y="1213718"/>
              <a:ext cx="533100" cy="63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85" name="Google Shape;885;p20"/>
            <p:cNvCxnSpPr>
              <a:stCxn id="876" idx="7"/>
              <a:endCxn id="886" idx="3"/>
            </p:cNvCxnSpPr>
            <p:nvPr/>
          </p:nvCxnSpPr>
          <p:spPr>
            <a:xfrm flipH="1">
              <a:off x="199717" y="414491"/>
              <a:ext cx="94800" cy="714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87" name="Google Shape;887;p20"/>
            <p:cNvCxnSpPr>
              <a:stCxn id="874" idx="6"/>
              <a:endCxn id="880" idx="2"/>
            </p:cNvCxnSpPr>
            <p:nvPr/>
          </p:nvCxnSpPr>
          <p:spPr>
            <a:xfrm flipH="1">
              <a:off x="577689" y="825006"/>
              <a:ext cx="310200" cy="99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88" name="Google Shape;888;p20"/>
            <p:cNvCxnSpPr>
              <a:stCxn id="889" idx="0"/>
              <a:endCxn id="877" idx="4"/>
            </p:cNvCxnSpPr>
            <p:nvPr/>
          </p:nvCxnSpPr>
          <p:spPr>
            <a:xfrm>
              <a:off x="809265" y="86803"/>
              <a:ext cx="48900" cy="426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90" name="Google Shape;890;p20"/>
            <p:cNvCxnSpPr>
              <a:stCxn id="880" idx="6"/>
              <a:endCxn id="886" idx="2"/>
            </p:cNvCxnSpPr>
            <p:nvPr/>
          </p:nvCxnSpPr>
          <p:spPr>
            <a:xfrm flipH="1">
              <a:off x="218518" y="939015"/>
              <a:ext cx="306900" cy="214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91" name="Google Shape;891;p20"/>
            <p:cNvCxnSpPr>
              <a:stCxn id="892" idx="0"/>
              <a:endCxn id="886" idx="4"/>
            </p:cNvCxnSpPr>
            <p:nvPr/>
          </p:nvCxnSpPr>
          <p:spPr>
            <a:xfrm>
              <a:off x="19075" y="733170"/>
              <a:ext cx="149700" cy="391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93" name="Google Shape;893;p20"/>
            <p:cNvCxnSpPr>
              <a:stCxn id="884" idx="1"/>
              <a:endCxn id="886" idx="5"/>
            </p:cNvCxnSpPr>
            <p:nvPr/>
          </p:nvCxnSpPr>
          <p:spPr>
            <a:xfrm rot="10800000">
              <a:off x="144231" y="1143836"/>
              <a:ext cx="548100" cy="90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94" name="Google Shape;894;p20"/>
            <p:cNvCxnSpPr>
              <a:stCxn id="884" idx="7"/>
              <a:endCxn id="895" idx="3"/>
            </p:cNvCxnSpPr>
            <p:nvPr/>
          </p:nvCxnSpPr>
          <p:spPr>
            <a:xfrm flipH="1">
              <a:off x="408548" y="1244148"/>
              <a:ext cx="246900" cy="247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96" name="Google Shape;896;p20"/>
            <p:cNvCxnSpPr>
              <a:stCxn id="895" idx="5"/>
              <a:endCxn id="886" idx="1"/>
            </p:cNvCxnSpPr>
            <p:nvPr/>
          </p:nvCxnSpPr>
          <p:spPr>
            <a:xfrm rot="10800000">
              <a:off x="214554" y="1184232"/>
              <a:ext cx="138600" cy="322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97" name="Google Shape;897;p20"/>
            <p:cNvCxnSpPr>
              <a:stCxn id="895" idx="6"/>
            </p:cNvCxnSpPr>
            <p:nvPr/>
          </p:nvCxnSpPr>
          <p:spPr>
            <a:xfrm rot="10800000">
              <a:off x="-21595" y="1483505"/>
              <a:ext cx="370800" cy="54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98" name="Google Shape;898;p20"/>
            <p:cNvCxnSpPr>
              <a:stCxn id="899" idx="0"/>
              <a:endCxn id="872" idx="3"/>
            </p:cNvCxnSpPr>
            <p:nvPr/>
          </p:nvCxnSpPr>
          <p:spPr>
            <a:xfrm>
              <a:off x="1258667" y="571614"/>
              <a:ext cx="12300" cy="644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00" name="Google Shape;900;p20"/>
            <p:cNvCxnSpPr>
              <a:stCxn id="877" idx="2"/>
              <a:endCxn id="899" idx="6"/>
            </p:cNvCxnSpPr>
            <p:nvPr/>
          </p:nvCxnSpPr>
          <p:spPr>
            <a:xfrm flipH="1" rot="10800000">
              <a:off x="907952" y="541451"/>
              <a:ext cx="298200" cy="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01" name="Google Shape;901;p20"/>
            <p:cNvCxnSpPr>
              <a:stCxn id="889" idx="1"/>
              <a:endCxn id="899" idx="5"/>
            </p:cNvCxnSpPr>
            <p:nvPr/>
          </p:nvCxnSpPr>
          <p:spPr>
            <a:xfrm>
              <a:off x="833817" y="67836"/>
              <a:ext cx="376500" cy="441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02" name="Google Shape;902;p20"/>
            <p:cNvCxnSpPr>
              <a:stCxn id="903" idx="7"/>
              <a:endCxn id="899" idx="3"/>
            </p:cNvCxnSpPr>
            <p:nvPr/>
          </p:nvCxnSpPr>
          <p:spPr>
            <a:xfrm flipH="1">
              <a:off x="1268738" y="-22351"/>
              <a:ext cx="275400" cy="515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04" name="Google Shape;904;p20"/>
            <p:cNvCxnSpPr>
              <a:stCxn id="871" idx="6"/>
              <a:endCxn id="899" idx="2"/>
            </p:cNvCxnSpPr>
            <p:nvPr/>
          </p:nvCxnSpPr>
          <p:spPr>
            <a:xfrm flipH="1">
              <a:off x="1288759" y="481366"/>
              <a:ext cx="413400" cy="37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05" name="Google Shape;905;p20"/>
            <p:cNvCxnSpPr>
              <a:stCxn id="906" idx="7"/>
              <a:endCxn id="871" idx="3"/>
            </p:cNvCxnSpPr>
            <p:nvPr/>
          </p:nvCxnSpPr>
          <p:spPr>
            <a:xfrm flipH="1">
              <a:off x="1761547" y="90002"/>
              <a:ext cx="398400" cy="345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07" name="Google Shape;907;p20"/>
            <p:cNvCxnSpPr>
              <a:stCxn id="906" idx="6"/>
              <a:endCxn id="903" idx="2"/>
            </p:cNvCxnSpPr>
            <p:nvPr/>
          </p:nvCxnSpPr>
          <p:spPr>
            <a:xfrm rot="10800000">
              <a:off x="1583602" y="-52966"/>
              <a:ext cx="563700" cy="126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08" name="Google Shape;908;p20"/>
            <p:cNvCxnSpPr>
              <a:stCxn id="906" idx="4"/>
            </p:cNvCxnSpPr>
            <p:nvPr/>
          </p:nvCxnSpPr>
          <p:spPr>
            <a:xfrm rot="10800000">
              <a:off x="2121902" y="-9026"/>
              <a:ext cx="44400" cy="49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09" name="Google Shape;909;p20"/>
            <p:cNvCxnSpPr>
              <a:stCxn id="903" idx="6"/>
              <a:endCxn id="889" idx="2"/>
            </p:cNvCxnSpPr>
            <p:nvPr/>
          </p:nvCxnSpPr>
          <p:spPr>
            <a:xfrm flipH="1">
              <a:off x="837893" y="-38718"/>
              <a:ext cx="693600" cy="75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10" name="Google Shape;910;p20"/>
            <p:cNvCxnSpPr>
              <a:stCxn id="889" idx="6"/>
              <a:endCxn id="876" idx="3"/>
            </p:cNvCxnSpPr>
            <p:nvPr/>
          </p:nvCxnSpPr>
          <p:spPr>
            <a:xfrm flipH="1">
              <a:off x="337125" y="58302"/>
              <a:ext cx="422400" cy="282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11" name="Google Shape;911;p20"/>
            <p:cNvCxnSpPr>
              <a:stCxn id="892" idx="2"/>
              <a:endCxn id="876" idx="6"/>
            </p:cNvCxnSpPr>
            <p:nvPr/>
          </p:nvCxnSpPr>
          <p:spPr>
            <a:xfrm flipH="1" rot="10800000">
              <a:off x="38075" y="388610"/>
              <a:ext cx="236400" cy="311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12" name="Google Shape;912;p20"/>
            <p:cNvCxnSpPr>
              <a:endCxn id="876" idx="5"/>
            </p:cNvCxnSpPr>
            <p:nvPr/>
          </p:nvCxnSpPr>
          <p:spPr>
            <a:xfrm>
              <a:off x="-6010" y="281787"/>
              <a:ext cx="284700" cy="74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13" name="Google Shape;913;p20"/>
            <p:cNvCxnSpPr>
              <a:endCxn id="876" idx="3"/>
            </p:cNvCxnSpPr>
            <p:nvPr/>
          </p:nvCxnSpPr>
          <p:spPr>
            <a:xfrm flipH="1">
              <a:off x="336994" y="-23240"/>
              <a:ext cx="69000" cy="363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14" name="Google Shape;914;p20"/>
            <p:cNvCxnSpPr>
              <a:stCxn id="884" idx="4"/>
              <a:endCxn id="880" idx="0"/>
            </p:cNvCxnSpPr>
            <p:nvPr/>
          </p:nvCxnSpPr>
          <p:spPr>
            <a:xfrm rot="10800000">
              <a:off x="558603" y="957921"/>
              <a:ext cx="103200" cy="236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15" name="Google Shape;915;p20"/>
            <p:cNvCxnSpPr>
              <a:endCxn id="886" idx="6"/>
            </p:cNvCxnSpPr>
            <p:nvPr/>
          </p:nvCxnSpPr>
          <p:spPr>
            <a:xfrm>
              <a:off x="-16903" y="1146160"/>
              <a:ext cx="157200" cy="28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16" name="Google Shape;916;p20"/>
            <p:cNvCxnSpPr>
              <a:stCxn id="886" idx="7"/>
            </p:cNvCxnSpPr>
            <p:nvPr/>
          </p:nvCxnSpPr>
          <p:spPr>
            <a:xfrm flipH="1">
              <a:off x="-28836" y="1199212"/>
              <a:ext cx="188100" cy="2121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872" name="Google Shape;872;p20"/>
            <p:cNvSpPr/>
            <p:nvPr/>
          </p:nvSpPr>
          <p:spPr>
            <a:xfrm rot="8852236">
              <a:off x="1221594" y="1215323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20"/>
            <p:cNvSpPr/>
            <p:nvPr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20"/>
            <p:cNvSpPr/>
            <p:nvPr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20"/>
            <p:cNvSpPr/>
            <p:nvPr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20"/>
            <p:cNvSpPr/>
            <p:nvPr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20"/>
            <p:cNvSpPr/>
            <p:nvPr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20"/>
            <p:cNvSpPr/>
            <p:nvPr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20"/>
            <p:cNvSpPr/>
            <p:nvPr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20"/>
            <p:cNvSpPr/>
            <p:nvPr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20"/>
            <p:cNvSpPr/>
            <p:nvPr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20"/>
            <p:cNvSpPr/>
            <p:nvPr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20"/>
            <p:cNvSpPr/>
            <p:nvPr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20"/>
            <p:cNvSpPr/>
            <p:nvPr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17" name="Google Shape;917;p20"/>
            <p:cNvCxnSpPr>
              <a:stCxn id="874" idx="2"/>
              <a:endCxn id="899" idx="7"/>
            </p:cNvCxnSpPr>
            <p:nvPr/>
          </p:nvCxnSpPr>
          <p:spPr>
            <a:xfrm flipH="1" rot="10800000">
              <a:off x="940049" y="567546"/>
              <a:ext cx="286200" cy="243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18" name="Google Shape;918;p20"/>
            <p:cNvCxnSpPr>
              <a:stCxn id="871" idx="4"/>
              <a:endCxn id="903" idx="1"/>
            </p:cNvCxnSpPr>
            <p:nvPr/>
          </p:nvCxnSpPr>
          <p:spPr>
            <a:xfrm rot="10800000">
              <a:off x="1580960" y="-32474"/>
              <a:ext cx="149700" cy="4641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06" name="Google Shape;906;p20"/>
            <p:cNvSpPr/>
            <p:nvPr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19" name="Google Shape;919;p20"/>
            <p:cNvCxnSpPr>
              <a:stCxn id="906" idx="3"/>
            </p:cNvCxnSpPr>
            <p:nvPr/>
          </p:nvCxnSpPr>
          <p:spPr>
            <a:xfrm flipH="1" rot="10800000">
              <a:off x="2186817" y="-57093"/>
              <a:ext cx="37200" cy="100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20" name="Google Shape;920;p20"/>
            <p:cNvCxnSpPr>
              <a:stCxn id="906" idx="1"/>
              <a:endCxn id="921" idx="2"/>
            </p:cNvCxnSpPr>
            <p:nvPr/>
          </p:nvCxnSpPr>
          <p:spPr>
            <a:xfrm>
              <a:off x="2196830" y="79989"/>
              <a:ext cx="166200" cy="197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22" name="Google Shape;922;p20"/>
            <p:cNvCxnSpPr>
              <a:stCxn id="921" idx="3"/>
              <a:endCxn id="871" idx="2"/>
            </p:cNvCxnSpPr>
            <p:nvPr/>
          </p:nvCxnSpPr>
          <p:spPr>
            <a:xfrm flipH="1">
              <a:off x="1780339" y="299945"/>
              <a:ext cx="577200" cy="160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23" name="Google Shape;923;p20"/>
            <p:cNvCxnSpPr>
              <a:stCxn id="872" idx="7"/>
              <a:endCxn id="895" idx="2"/>
            </p:cNvCxnSpPr>
            <p:nvPr/>
          </p:nvCxnSpPr>
          <p:spPr>
            <a:xfrm flipH="1">
              <a:off x="427431" y="1295429"/>
              <a:ext cx="825900" cy="22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24" name="Google Shape;924;p20"/>
            <p:cNvCxnSpPr>
              <a:stCxn id="871" idx="1"/>
              <a:endCxn id="925" idx="4"/>
            </p:cNvCxnSpPr>
            <p:nvPr/>
          </p:nvCxnSpPr>
          <p:spPr>
            <a:xfrm>
              <a:off x="1776451" y="490900"/>
              <a:ext cx="440700" cy="282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25" name="Google Shape;925;p20"/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26" name="Google Shape;926;p20"/>
            <p:cNvCxnSpPr>
              <a:stCxn id="925" idx="6"/>
              <a:endCxn id="872" idx="1"/>
            </p:cNvCxnSpPr>
            <p:nvPr/>
          </p:nvCxnSpPr>
          <p:spPr>
            <a:xfrm flipH="1">
              <a:off x="1301758" y="813991"/>
              <a:ext cx="906300" cy="450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27" name="Google Shape;927;p20"/>
            <p:cNvCxnSpPr>
              <a:stCxn id="921" idx="4"/>
              <a:endCxn id="925" idx="2"/>
            </p:cNvCxnSpPr>
            <p:nvPr/>
          </p:nvCxnSpPr>
          <p:spPr>
            <a:xfrm flipH="1">
              <a:off x="2258337" y="319467"/>
              <a:ext cx="111000" cy="462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21" name="Google Shape;921;p20"/>
            <p:cNvSpPr/>
            <p:nvPr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28" name="Google Shape;928;p20"/>
            <p:cNvCxnSpPr>
              <a:endCxn id="876" idx="4"/>
            </p:cNvCxnSpPr>
            <p:nvPr/>
          </p:nvCxnSpPr>
          <p:spPr>
            <a:xfrm>
              <a:off x="61264" y="-8802"/>
              <a:ext cx="243300" cy="345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29" name="Google Shape;929;p20"/>
            <p:cNvSpPr/>
            <p:nvPr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30" name="Google Shape;930;p20"/>
            <p:cNvCxnSpPr>
              <a:stCxn id="929" idx="7"/>
              <a:endCxn id="921" idx="0"/>
            </p:cNvCxnSpPr>
            <p:nvPr/>
          </p:nvCxnSpPr>
          <p:spPr>
            <a:xfrm flipH="1">
              <a:off x="2404606" y="57927"/>
              <a:ext cx="164700" cy="213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31" name="Google Shape;931;p20"/>
            <p:cNvCxnSpPr>
              <a:stCxn id="929" idx="5"/>
              <a:endCxn id="906" idx="1"/>
            </p:cNvCxnSpPr>
            <p:nvPr/>
          </p:nvCxnSpPr>
          <p:spPr>
            <a:xfrm flipH="1">
              <a:off x="2196883" y="22365"/>
              <a:ext cx="349800" cy="57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932" name="Google Shape;932;p20"/>
          <p:cNvGrpSpPr/>
          <p:nvPr/>
        </p:nvGrpSpPr>
        <p:grpSpPr>
          <a:xfrm flipH="1">
            <a:off x="9562319" y="-74370"/>
            <a:ext cx="2645755" cy="1655584"/>
            <a:chOff x="123564" y="73442"/>
            <a:chExt cx="2645755" cy="1655584"/>
          </a:xfrm>
        </p:grpSpPr>
        <p:cxnSp>
          <p:nvCxnSpPr>
            <p:cNvPr id="933" name="Google Shape;933;p20"/>
            <p:cNvCxnSpPr>
              <a:stCxn id="934" idx="7"/>
              <a:endCxn id="935" idx="2"/>
            </p:cNvCxnSpPr>
            <p:nvPr/>
          </p:nvCxnSpPr>
          <p:spPr>
            <a:xfrm flipH="1">
              <a:off x="1448726" y="658318"/>
              <a:ext cx="424800" cy="7281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36" name="Google Shape;936;p20"/>
            <p:cNvCxnSpPr>
              <a:stCxn id="935" idx="4"/>
              <a:endCxn id="937" idx="1"/>
            </p:cNvCxnSpPr>
            <p:nvPr/>
          </p:nvCxnSpPr>
          <p:spPr>
            <a:xfrm rot="10800000">
              <a:off x="1089773" y="983757"/>
              <a:ext cx="303000" cy="390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38" name="Google Shape;938;p20"/>
            <p:cNvCxnSpPr>
              <a:stCxn id="939" idx="2"/>
              <a:endCxn id="940" idx="6"/>
            </p:cNvCxnSpPr>
            <p:nvPr/>
          </p:nvCxnSpPr>
          <p:spPr>
            <a:xfrm>
              <a:off x="509383" y="518634"/>
              <a:ext cx="472800" cy="197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41" name="Google Shape;941;p20"/>
            <p:cNvCxnSpPr>
              <a:stCxn id="937" idx="5"/>
              <a:endCxn id="939" idx="1"/>
            </p:cNvCxnSpPr>
            <p:nvPr/>
          </p:nvCxnSpPr>
          <p:spPr>
            <a:xfrm rot="10800000">
              <a:off x="505322" y="550991"/>
              <a:ext cx="537600" cy="405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42" name="Google Shape;942;p20"/>
            <p:cNvCxnSpPr>
              <a:stCxn id="935" idx="5"/>
              <a:endCxn id="943" idx="1"/>
            </p:cNvCxnSpPr>
            <p:nvPr/>
          </p:nvCxnSpPr>
          <p:spPr>
            <a:xfrm rot="10800000">
              <a:off x="727261" y="1097660"/>
              <a:ext cx="647700" cy="301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44" name="Google Shape;944;p20"/>
            <p:cNvCxnSpPr>
              <a:stCxn id="939" idx="0"/>
              <a:endCxn id="943" idx="4"/>
            </p:cNvCxnSpPr>
            <p:nvPr/>
          </p:nvCxnSpPr>
          <p:spPr>
            <a:xfrm>
              <a:off x="479347" y="571053"/>
              <a:ext cx="217500" cy="487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45" name="Google Shape;945;p20"/>
            <p:cNvCxnSpPr>
              <a:stCxn id="937" idx="3"/>
              <a:endCxn id="940" idx="0"/>
            </p:cNvCxnSpPr>
            <p:nvPr/>
          </p:nvCxnSpPr>
          <p:spPr>
            <a:xfrm rot="10800000">
              <a:off x="1031804" y="744378"/>
              <a:ext cx="48000" cy="202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46" name="Google Shape;946;p20"/>
            <p:cNvCxnSpPr>
              <a:stCxn id="935" idx="6"/>
              <a:endCxn id="947" idx="2"/>
            </p:cNvCxnSpPr>
            <p:nvPr/>
          </p:nvCxnSpPr>
          <p:spPr>
            <a:xfrm rot="10800000">
              <a:off x="847228" y="1366118"/>
              <a:ext cx="533100" cy="63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48" name="Google Shape;948;p20"/>
            <p:cNvCxnSpPr>
              <a:stCxn id="939" idx="7"/>
              <a:endCxn id="949" idx="3"/>
            </p:cNvCxnSpPr>
            <p:nvPr/>
          </p:nvCxnSpPr>
          <p:spPr>
            <a:xfrm flipH="1">
              <a:off x="352117" y="566891"/>
              <a:ext cx="94800" cy="714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50" name="Google Shape;950;p20"/>
            <p:cNvCxnSpPr>
              <a:stCxn id="937" idx="6"/>
              <a:endCxn id="943" idx="2"/>
            </p:cNvCxnSpPr>
            <p:nvPr/>
          </p:nvCxnSpPr>
          <p:spPr>
            <a:xfrm flipH="1">
              <a:off x="730089" y="977406"/>
              <a:ext cx="310200" cy="99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51" name="Google Shape;951;p20"/>
            <p:cNvCxnSpPr>
              <a:stCxn id="952" idx="0"/>
              <a:endCxn id="940" idx="4"/>
            </p:cNvCxnSpPr>
            <p:nvPr/>
          </p:nvCxnSpPr>
          <p:spPr>
            <a:xfrm>
              <a:off x="961665" y="239203"/>
              <a:ext cx="48900" cy="426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53" name="Google Shape;953;p20"/>
            <p:cNvCxnSpPr>
              <a:stCxn id="943" idx="6"/>
              <a:endCxn id="949" idx="2"/>
            </p:cNvCxnSpPr>
            <p:nvPr/>
          </p:nvCxnSpPr>
          <p:spPr>
            <a:xfrm flipH="1">
              <a:off x="370918" y="1091415"/>
              <a:ext cx="306900" cy="214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54" name="Google Shape;954;p20"/>
            <p:cNvCxnSpPr>
              <a:stCxn id="955" idx="0"/>
              <a:endCxn id="949" idx="4"/>
            </p:cNvCxnSpPr>
            <p:nvPr/>
          </p:nvCxnSpPr>
          <p:spPr>
            <a:xfrm>
              <a:off x="171475" y="885570"/>
              <a:ext cx="149700" cy="391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56" name="Google Shape;956;p20"/>
            <p:cNvCxnSpPr>
              <a:stCxn id="947" idx="1"/>
              <a:endCxn id="949" idx="5"/>
            </p:cNvCxnSpPr>
            <p:nvPr/>
          </p:nvCxnSpPr>
          <p:spPr>
            <a:xfrm rot="10800000">
              <a:off x="296631" y="1296236"/>
              <a:ext cx="548100" cy="90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57" name="Google Shape;957;p20"/>
            <p:cNvCxnSpPr>
              <a:stCxn id="947" idx="7"/>
              <a:endCxn id="958" idx="3"/>
            </p:cNvCxnSpPr>
            <p:nvPr/>
          </p:nvCxnSpPr>
          <p:spPr>
            <a:xfrm flipH="1">
              <a:off x="560948" y="1396548"/>
              <a:ext cx="246900" cy="247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59" name="Google Shape;959;p20"/>
            <p:cNvCxnSpPr>
              <a:stCxn id="958" idx="5"/>
              <a:endCxn id="949" idx="1"/>
            </p:cNvCxnSpPr>
            <p:nvPr/>
          </p:nvCxnSpPr>
          <p:spPr>
            <a:xfrm rot="10800000">
              <a:off x="366954" y="1336632"/>
              <a:ext cx="138600" cy="322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60" name="Google Shape;960;p20"/>
            <p:cNvCxnSpPr>
              <a:stCxn id="958" idx="6"/>
            </p:cNvCxnSpPr>
            <p:nvPr/>
          </p:nvCxnSpPr>
          <p:spPr>
            <a:xfrm rot="10800000">
              <a:off x="130805" y="1635905"/>
              <a:ext cx="370800" cy="54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61" name="Google Shape;961;p20"/>
            <p:cNvCxnSpPr>
              <a:stCxn id="962" idx="0"/>
              <a:endCxn id="935" idx="3"/>
            </p:cNvCxnSpPr>
            <p:nvPr/>
          </p:nvCxnSpPr>
          <p:spPr>
            <a:xfrm>
              <a:off x="1411067" y="724014"/>
              <a:ext cx="12300" cy="644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63" name="Google Shape;963;p20"/>
            <p:cNvCxnSpPr>
              <a:stCxn id="940" idx="2"/>
              <a:endCxn id="962" idx="6"/>
            </p:cNvCxnSpPr>
            <p:nvPr/>
          </p:nvCxnSpPr>
          <p:spPr>
            <a:xfrm flipH="1" rot="10800000">
              <a:off x="1060352" y="693851"/>
              <a:ext cx="298200" cy="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64" name="Google Shape;964;p20"/>
            <p:cNvCxnSpPr>
              <a:stCxn id="952" idx="1"/>
              <a:endCxn id="962" idx="5"/>
            </p:cNvCxnSpPr>
            <p:nvPr/>
          </p:nvCxnSpPr>
          <p:spPr>
            <a:xfrm>
              <a:off x="986217" y="220236"/>
              <a:ext cx="376500" cy="441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65" name="Google Shape;965;p20"/>
            <p:cNvCxnSpPr>
              <a:stCxn id="966" idx="7"/>
              <a:endCxn id="962" idx="3"/>
            </p:cNvCxnSpPr>
            <p:nvPr/>
          </p:nvCxnSpPr>
          <p:spPr>
            <a:xfrm flipH="1">
              <a:off x="1421138" y="130050"/>
              <a:ext cx="275400" cy="515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67" name="Google Shape;967;p20"/>
            <p:cNvCxnSpPr>
              <a:stCxn id="934" idx="6"/>
              <a:endCxn id="962" idx="2"/>
            </p:cNvCxnSpPr>
            <p:nvPr/>
          </p:nvCxnSpPr>
          <p:spPr>
            <a:xfrm flipH="1">
              <a:off x="1441159" y="633766"/>
              <a:ext cx="413400" cy="37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68" name="Google Shape;968;p20"/>
            <p:cNvCxnSpPr>
              <a:stCxn id="969" idx="7"/>
              <a:endCxn id="934" idx="3"/>
            </p:cNvCxnSpPr>
            <p:nvPr/>
          </p:nvCxnSpPr>
          <p:spPr>
            <a:xfrm flipH="1">
              <a:off x="1913947" y="242401"/>
              <a:ext cx="398400" cy="345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0" name="Google Shape;970;p20"/>
            <p:cNvCxnSpPr>
              <a:stCxn id="969" idx="6"/>
              <a:endCxn id="966" idx="2"/>
            </p:cNvCxnSpPr>
            <p:nvPr/>
          </p:nvCxnSpPr>
          <p:spPr>
            <a:xfrm rot="10800000">
              <a:off x="1736002" y="99434"/>
              <a:ext cx="563700" cy="126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1" name="Google Shape;971;p20"/>
            <p:cNvCxnSpPr>
              <a:stCxn id="969" idx="4"/>
            </p:cNvCxnSpPr>
            <p:nvPr/>
          </p:nvCxnSpPr>
          <p:spPr>
            <a:xfrm rot="10800000">
              <a:off x="2274302" y="143374"/>
              <a:ext cx="44400" cy="49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2" name="Google Shape;972;p20"/>
            <p:cNvCxnSpPr>
              <a:stCxn id="966" idx="6"/>
              <a:endCxn id="952" idx="2"/>
            </p:cNvCxnSpPr>
            <p:nvPr/>
          </p:nvCxnSpPr>
          <p:spPr>
            <a:xfrm flipH="1">
              <a:off x="990293" y="113682"/>
              <a:ext cx="693600" cy="75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3" name="Google Shape;973;p20"/>
            <p:cNvCxnSpPr>
              <a:stCxn id="952" idx="6"/>
              <a:endCxn id="939" idx="3"/>
            </p:cNvCxnSpPr>
            <p:nvPr/>
          </p:nvCxnSpPr>
          <p:spPr>
            <a:xfrm flipH="1">
              <a:off x="489525" y="210702"/>
              <a:ext cx="422400" cy="282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4" name="Google Shape;974;p20"/>
            <p:cNvCxnSpPr>
              <a:stCxn id="955" idx="2"/>
              <a:endCxn id="939" idx="6"/>
            </p:cNvCxnSpPr>
            <p:nvPr/>
          </p:nvCxnSpPr>
          <p:spPr>
            <a:xfrm flipH="1" rot="10800000">
              <a:off x="190475" y="541010"/>
              <a:ext cx="236400" cy="311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5" name="Google Shape;975;p20"/>
            <p:cNvCxnSpPr>
              <a:endCxn id="939" idx="5"/>
            </p:cNvCxnSpPr>
            <p:nvPr/>
          </p:nvCxnSpPr>
          <p:spPr>
            <a:xfrm>
              <a:off x="146390" y="434187"/>
              <a:ext cx="284700" cy="74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6" name="Google Shape;976;p20"/>
            <p:cNvCxnSpPr>
              <a:endCxn id="939" idx="3"/>
            </p:cNvCxnSpPr>
            <p:nvPr/>
          </p:nvCxnSpPr>
          <p:spPr>
            <a:xfrm flipH="1">
              <a:off x="489394" y="129160"/>
              <a:ext cx="69000" cy="363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7" name="Google Shape;977;p20"/>
            <p:cNvCxnSpPr>
              <a:stCxn id="947" idx="4"/>
              <a:endCxn id="943" idx="0"/>
            </p:cNvCxnSpPr>
            <p:nvPr/>
          </p:nvCxnSpPr>
          <p:spPr>
            <a:xfrm rot="10800000">
              <a:off x="711003" y="1110321"/>
              <a:ext cx="103200" cy="236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8" name="Google Shape;978;p20"/>
            <p:cNvCxnSpPr>
              <a:endCxn id="949" idx="6"/>
            </p:cNvCxnSpPr>
            <p:nvPr/>
          </p:nvCxnSpPr>
          <p:spPr>
            <a:xfrm>
              <a:off x="135497" y="1298560"/>
              <a:ext cx="157200" cy="28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9" name="Google Shape;979;p20"/>
            <p:cNvCxnSpPr>
              <a:stCxn id="949" idx="7"/>
            </p:cNvCxnSpPr>
            <p:nvPr/>
          </p:nvCxnSpPr>
          <p:spPr>
            <a:xfrm flipH="1">
              <a:off x="123564" y="1351612"/>
              <a:ext cx="188100" cy="2121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35" name="Google Shape;935;p20"/>
            <p:cNvSpPr/>
            <p:nvPr/>
          </p:nvSpPr>
          <p:spPr>
            <a:xfrm rot="8852236">
              <a:off x="1373994" y="1367723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20"/>
            <p:cNvSpPr/>
            <p:nvPr/>
          </p:nvSpPr>
          <p:spPr>
            <a:xfrm rot="9888766">
              <a:off x="1357156" y="640067"/>
              <a:ext cx="85439" cy="85439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20"/>
            <p:cNvSpPr/>
            <p:nvPr/>
          </p:nvSpPr>
          <p:spPr>
            <a:xfrm rot="9888766">
              <a:off x="1853143" y="582610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0"/>
            <p:cNvSpPr/>
            <p:nvPr/>
          </p:nvSpPr>
          <p:spPr>
            <a:xfrm rot="9888766">
              <a:off x="1682949" y="79578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0"/>
            <p:cNvSpPr/>
            <p:nvPr/>
          </p:nvSpPr>
          <p:spPr>
            <a:xfrm rot="9888766">
              <a:off x="910509" y="159546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20"/>
            <p:cNvSpPr/>
            <p:nvPr/>
          </p:nvSpPr>
          <p:spPr>
            <a:xfrm rot="9888766">
              <a:off x="425436" y="487106"/>
              <a:ext cx="85439" cy="85439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0"/>
            <p:cNvSpPr/>
            <p:nvPr/>
          </p:nvSpPr>
          <p:spPr>
            <a:xfrm rot="9888766">
              <a:off x="137371" y="832466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20"/>
            <p:cNvSpPr/>
            <p:nvPr/>
          </p:nvSpPr>
          <p:spPr>
            <a:xfrm rot="9888766">
              <a:off x="291281" y="1275904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20"/>
            <p:cNvSpPr/>
            <p:nvPr/>
          </p:nvSpPr>
          <p:spPr>
            <a:xfrm rot="9888766">
              <a:off x="500189" y="1638749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20"/>
            <p:cNvSpPr/>
            <p:nvPr/>
          </p:nvSpPr>
          <p:spPr>
            <a:xfrm rot="9888766">
              <a:off x="794259" y="1346077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20"/>
            <p:cNvSpPr/>
            <p:nvPr/>
          </p:nvSpPr>
          <p:spPr>
            <a:xfrm rot="9888766">
              <a:off x="980695" y="664834"/>
              <a:ext cx="81073" cy="81073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0"/>
            <p:cNvSpPr/>
            <p:nvPr/>
          </p:nvSpPr>
          <p:spPr>
            <a:xfrm rot="9888766">
              <a:off x="676874" y="1057311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0"/>
            <p:cNvSpPr/>
            <p:nvPr/>
          </p:nvSpPr>
          <p:spPr>
            <a:xfrm rot="9888766">
              <a:off x="1039345" y="943302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80" name="Google Shape;980;p20"/>
            <p:cNvCxnSpPr>
              <a:stCxn id="937" idx="2"/>
              <a:endCxn id="962" idx="7"/>
            </p:cNvCxnSpPr>
            <p:nvPr/>
          </p:nvCxnSpPr>
          <p:spPr>
            <a:xfrm flipH="1" rot="10800000">
              <a:off x="1092449" y="719946"/>
              <a:ext cx="286200" cy="243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81" name="Google Shape;981;p20"/>
            <p:cNvCxnSpPr>
              <a:stCxn id="934" idx="4"/>
              <a:endCxn id="966" idx="1"/>
            </p:cNvCxnSpPr>
            <p:nvPr/>
          </p:nvCxnSpPr>
          <p:spPr>
            <a:xfrm rot="10800000">
              <a:off x="1733360" y="119926"/>
              <a:ext cx="149700" cy="4641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69" name="Google Shape;969;p20"/>
            <p:cNvSpPr/>
            <p:nvPr/>
          </p:nvSpPr>
          <p:spPr>
            <a:xfrm rot="9888766">
              <a:off x="2298758" y="191930"/>
              <a:ext cx="54048" cy="5404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82" name="Google Shape;982;p20"/>
            <p:cNvCxnSpPr>
              <a:stCxn id="969" idx="3"/>
            </p:cNvCxnSpPr>
            <p:nvPr/>
          </p:nvCxnSpPr>
          <p:spPr>
            <a:xfrm flipH="1" rot="10800000">
              <a:off x="2339217" y="95306"/>
              <a:ext cx="37200" cy="100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83" name="Google Shape;983;p20"/>
            <p:cNvCxnSpPr>
              <a:stCxn id="969" idx="1"/>
              <a:endCxn id="984" idx="2"/>
            </p:cNvCxnSpPr>
            <p:nvPr/>
          </p:nvCxnSpPr>
          <p:spPr>
            <a:xfrm>
              <a:off x="2349230" y="232389"/>
              <a:ext cx="166200" cy="197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85" name="Google Shape;985;p20"/>
            <p:cNvCxnSpPr>
              <a:stCxn id="984" idx="3"/>
              <a:endCxn id="934" idx="2"/>
            </p:cNvCxnSpPr>
            <p:nvPr/>
          </p:nvCxnSpPr>
          <p:spPr>
            <a:xfrm flipH="1">
              <a:off x="1932739" y="452345"/>
              <a:ext cx="577200" cy="160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86" name="Google Shape;986;p20"/>
            <p:cNvCxnSpPr>
              <a:stCxn id="935" idx="7"/>
              <a:endCxn id="958" idx="2"/>
            </p:cNvCxnSpPr>
            <p:nvPr/>
          </p:nvCxnSpPr>
          <p:spPr>
            <a:xfrm flipH="1">
              <a:off x="579831" y="1447829"/>
              <a:ext cx="825900" cy="22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87" name="Google Shape;987;p20"/>
            <p:cNvCxnSpPr>
              <a:stCxn id="934" idx="1"/>
              <a:endCxn id="988" idx="4"/>
            </p:cNvCxnSpPr>
            <p:nvPr/>
          </p:nvCxnSpPr>
          <p:spPr>
            <a:xfrm>
              <a:off x="1928851" y="643300"/>
              <a:ext cx="440700" cy="282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88" name="Google Shape;988;p20"/>
            <p:cNvSpPr/>
            <p:nvPr/>
          </p:nvSpPr>
          <p:spPr>
            <a:xfrm rot="8852236">
              <a:off x="2355801" y="920590"/>
              <a:ext cx="59607" cy="59607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89" name="Google Shape;989;p20"/>
            <p:cNvCxnSpPr>
              <a:stCxn id="988" idx="6"/>
              <a:endCxn id="935" idx="1"/>
            </p:cNvCxnSpPr>
            <p:nvPr/>
          </p:nvCxnSpPr>
          <p:spPr>
            <a:xfrm flipH="1">
              <a:off x="1454158" y="966391"/>
              <a:ext cx="906300" cy="450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90" name="Google Shape;990;p20"/>
            <p:cNvCxnSpPr>
              <a:stCxn id="984" idx="4"/>
              <a:endCxn id="988" idx="2"/>
            </p:cNvCxnSpPr>
            <p:nvPr/>
          </p:nvCxnSpPr>
          <p:spPr>
            <a:xfrm flipH="1">
              <a:off x="2410737" y="471867"/>
              <a:ext cx="111000" cy="462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84" name="Google Shape;984;p20"/>
            <p:cNvSpPr/>
            <p:nvPr/>
          </p:nvSpPr>
          <p:spPr>
            <a:xfrm rot="2181221">
              <a:off x="2509600" y="418061"/>
              <a:ext cx="59607" cy="59607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91" name="Google Shape;991;p20"/>
            <p:cNvCxnSpPr>
              <a:endCxn id="939" idx="4"/>
            </p:cNvCxnSpPr>
            <p:nvPr/>
          </p:nvCxnSpPr>
          <p:spPr>
            <a:xfrm>
              <a:off x="213664" y="143598"/>
              <a:ext cx="243300" cy="345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92" name="Google Shape;992;p20"/>
            <p:cNvSpPr/>
            <p:nvPr/>
          </p:nvSpPr>
          <p:spPr>
            <a:xfrm rot="8852236">
              <a:off x="2698372" y="151431"/>
              <a:ext cx="59607" cy="59607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93" name="Google Shape;993;p20"/>
            <p:cNvCxnSpPr>
              <a:stCxn id="992" idx="7"/>
              <a:endCxn id="984" idx="0"/>
            </p:cNvCxnSpPr>
            <p:nvPr/>
          </p:nvCxnSpPr>
          <p:spPr>
            <a:xfrm flipH="1">
              <a:off x="2557006" y="210327"/>
              <a:ext cx="164700" cy="213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94" name="Google Shape;994;p20"/>
            <p:cNvCxnSpPr>
              <a:stCxn id="992" idx="5"/>
              <a:endCxn id="969" idx="1"/>
            </p:cNvCxnSpPr>
            <p:nvPr/>
          </p:nvCxnSpPr>
          <p:spPr>
            <a:xfrm flipH="1">
              <a:off x="2349283" y="174765"/>
              <a:ext cx="349800" cy="57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Images &amp; Contents Layout">
  <p:cSld name="17_Images &amp; Contents Layout">
    <p:bg>
      <p:bgPr>
        <a:gradFill>
          <a:gsLst>
            <a:gs pos="0">
              <a:schemeClr val="accent1"/>
            </a:gs>
            <a:gs pos="27000">
              <a:srgbClr val="7BA6B3"/>
            </a:gs>
            <a:gs pos="50000">
              <a:srgbClr val="8EB3BE"/>
            </a:gs>
            <a:gs pos="73000">
              <a:srgbClr val="7BA6B3"/>
            </a:gs>
            <a:gs pos="100000">
              <a:schemeClr val="accent1"/>
            </a:gs>
          </a:gsLst>
          <a:lin ang="16200000" scaled="0"/>
        </a:gradFill>
      </p:bgPr>
    </p:bg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6" name="Google Shape;996;p21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997" name="Google Shape;997;p21"/>
            <p:cNvCxnSpPr>
              <a:stCxn id="998" idx="7"/>
              <a:endCxn id="999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00" name="Google Shape;1000;p21"/>
            <p:cNvCxnSpPr>
              <a:stCxn id="999" idx="4"/>
              <a:endCxn id="1001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02" name="Google Shape;1002;p21"/>
            <p:cNvCxnSpPr>
              <a:stCxn id="1003" idx="2"/>
              <a:endCxn id="1004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05" name="Google Shape;1005;p21"/>
            <p:cNvCxnSpPr>
              <a:stCxn id="1001" idx="5"/>
              <a:endCxn id="1003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06" name="Google Shape;1006;p21"/>
            <p:cNvCxnSpPr>
              <a:stCxn id="999" idx="5"/>
              <a:endCxn id="1007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08" name="Google Shape;1008;p21"/>
            <p:cNvCxnSpPr>
              <a:stCxn id="1003" idx="0"/>
              <a:endCxn id="1007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09" name="Google Shape;1009;p21"/>
            <p:cNvCxnSpPr>
              <a:stCxn id="1001" idx="3"/>
              <a:endCxn id="1004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10" name="Google Shape;1010;p21"/>
            <p:cNvCxnSpPr>
              <a:stCxn id="1011" idx="7"/>
              <a:endCxn id="1012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13" name="Google Shape;1013;p21"/>
            <p:cNvCxnSpPr>
              <a:stCxn id="1003" idx="7"/>
              <a:endCxn id="1012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14" name="Google Shape;1014;p21"/>
            <p:cNvCxnSpPr>
              <a:stCxn id="1015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16" name="Google Shape;1016;p21"/>
            <p:cNvCxnSpPr>
              <a:stCxn id="1001" idx="6"/>
              <a:endCxn id="1007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17" name="Google Shape;1017;p21"/>
            <p:cNvCxnSpPr>
              <a:stCxn id="1015" idx="0"/>
              <a:endCxn id="1004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18" name="Google Shape;1018;p21"/>
            <p:cNvCxnSpPr>
              <a:stCxn id="1007" idx="6"/>
              <a:endCxn id="1012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19" name="Google Shape;1019;p21"/>
            <p:cNvCxnSpPr>
              <a:stCxn id="1020" idx="0"/>
              <a:endCxn id="1012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21" name="Google Shape;1021;p21"/>
            <p:cNvCxnSpPr>
              <a:stCxn id="1022" idx="1"/>
              <a:endCxn id="1012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23" name="Google Shape;1023;p21"/>
            <p:cNvCxnSpPr>
              <a:stCxn id="1022" idx="0"/>
              <a:endCxn id="1024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25" name="Google Shape;1025;p21"/>
            <p:cNvCxnSpPr>
              <a:stCxn id="1024" idx="2"/>
              <a:endCxn id="1012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26" name="Google Shape;1026;p21"/>
            <p:cNvCxnSpPr>
              <a:stCxn id="1024" idx="7"/>
              <a:endCxn id="1027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28" name="Google Shape;1028;p21"/>
            <p:cNvCxnSpPr>
              <a:stCxn id="1024" idx="6"/>
              <a:endCxn id="1029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30" name="Google Shape;1030;p21"/>
            <p:cNvCxnSpPr>
              <a:stCxn id="1029" idx="7"/>
              <a:endCxn id="1031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32" name="Google Shape;1032;p21"/>
            <p:cNvCxnSpPr>
              <a:stCxn id="1033" idx="0"/>
              <a:endCxn id="999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34" name="Google Shape;1034;p21"/>
            <p:cNvCxnSpPr>
              <a:stCxn id="1004" idx="2"/>
              <a:endCxn id="1033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35" name="Google Shape;1035;p21"/>
            <p:cNvCxnSpPr>
              <a:stCxn id="1015" idx="1"/>
              <a:endCxn id="1033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36" name="Google Shape;1036;p21"/>
            <p:cNvCxnSpPr>
              <a:stCxn id="1037" idx="7"/>
              <a:endCxn id="1033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38" name="Google Shape;1038;p21"/>
            <p:cNvCxnSpPr>
              <a:stCxn id="998" idx="6"/>
              <a:endCxn id="1033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39" name="Google Shape;1039;p21"/>
            <p:cNvCxnSpPr>
              <a:stCxn id="1040" idx="7"/>
              <a:endCxn id="998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41" name="Google Shape;1041;p21"/>
            <p:cNvCxnSpPr>
              <a:stCxn id="1040" idx="6"/>
              <a:endCxn id="1037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42" name="Google Shape;1042;p21"/>
            <p:cNvCxnSpPr>
              <a:stCxn id="1040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43" name="Google Shape;1043;p21"/>
            <p:cNvCxnSpPr>
              <a:stCxn id="1037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44" name="Google Shape;1044;p21"/>
            <p:cNvCxnSpPr>
              <a:stCxn id="1037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45" name="Google Shape;1045;p21"/>
            <p:cNvCxnSpPr>
              <a:stCxn id="1015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46" name="Google Shape;1046;p21"/>
            <p:cNvCxnSpPr>
              <a:stCxn id="1037" idx="6"/>
              <a:endCxn id="1015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47" name="Google Shape;1047;p21"/>
            <p:cNvCxnSpPr>
              <a:stCxn id="1015" idx="6"/>
              <a:endCxn id="1003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48" name="Google Shape;1048;p21"/>
            <p:cNvCxnSpPr>
              <a:stCxn id="1020" idx="2"/>
              <a:endCxn id="1003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49" name="Google Shape;1049;p21"/>
            <p:cNvCxnSpPr>
              <a:stCxn id="1050" idx="0"/>
              <a:endCxn id="1003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51" name="Google Shape;1051;p21"/>
            <p:cNvCxnSpPr>
              <a:endCxn id="1003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52" name="Google Shape;1052;p21"/>
            <p:cNvCxnSpPr>
              <a:stCxn id="1050" idx="2"/>
              <a:endCxn id="1020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53" name="Google Shape;1053;p21"/>
            <p:cNvCxnSpPr>
              <a:stCxn id="1022" idx="2"/>
              <a:endCxn id="1020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54" name="Google Shape;1054;p21"/>
            <p:cNvCxnSpPr>
              <a:stCxn id="1022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55" name="Google Shape;1055;p21"/>
            <p:cNvCxnSpPr>
              <a:stCxn id="1056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57" name="Google Shape;1057;p21"/>
            <p:cNvCxnSpPr>
              <a:stCxn id="1056" idx="2"/>
              <a:endCxn id="1022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58" name="Google Shape;1058;p21"/>
            <p:cNvCxnSpPr>
              <a:stCxn id="1029" idx="4"/>
              <a:endCxn id="1056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59" name="Google Shape;1059;p21"/>
            <p:cNvCxnSpPr>
              <a:stCxn id="1060" idx="3"/>
              <a:endCxn id="1056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61" name="Google Shape;1061;p21"/>
            <p:cNvCxnSpPr>
              <a:stCxn id="1060" idx="2"/>
              <a:endCxn id="1029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62" name="Google Shape;1062;p21"/>
            <p:cNvCxnSpPr>
              <a:stCxn id="1060" idx="1"/>
              <a:endCxn id="1031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63" name="Google Shape;1063;p21"/>
            <p:cNvCxnSpPr>
              <a:stCxn id="1064" idx="1"/>
              <a:endCxn id="1031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65" name="Google Shape;1065;p21"/>
            <p:cNvCxnSpPr>
              <a:stCxn id="1064" idx="0"/>
              <a:endCxn id="1066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67" name="Google Shape;1067;p21"/>
            <p:cNvCxnSpPr>
              <a:stCxn id="1068" idx="7"/>
              <a:endCxn id="1069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70" name="Google Shape;1070;p21"/>
            <p:cNvCxnSpPr>
              <a:endCxn id="1071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72" name="Google Shape;1072;p21"/>
            <p:cNvCxnSpPr>
              <a:stCxn id="1068" idx="0"/>
              <a:endCxn id="1027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73" name="Google Shape;1073;p21"/>
            <p:cNvCxnSpPr>
              <a:stCxn id="1074" idx="0"/>
              <a:endCxn id="1075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76" name="Google Shape;1076;p21"/>
            <p:cNvCxnSpPr>
              <a:stCxn id="1074" idx="1"/>
              <a:endCxn id="1066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77" name="Google Shape;1077;p21"/>
            <p:cNvCxnSpPr>
              <a:stCxn id="1066" idx="2"/>
              <a:endCxn id="1031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78" name="Google Shape;1078;p21"/>
            <p:cNvCxnSpPr>
              <a:stCxn id="1064" idx="2"/>
              <a:endCxn id="1060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79" name="Google Shape;1079;p21"/>
            <p:cNvCxnSpPr>
              <a:stCxn id="1071" idx="1"/>
              <a:endCxn id="1060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80" name="Google Shape;1080;p21"/>
            <p:cNvCxnSpPr>
              <a:stCxn id="1071" idx="3"/>
              <a:endCxn id="1081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82" name="Google Shape;1082;p21"/>
            <p:cNvCxnSpPr>
              <a:stCxn id="1060" idx="4"/>
              <a:endCxn id="1081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83" name="Google Shape;1083;p21"/>
            <p:cNvCxnSpPr>
              <a:stCxn id="1056" idx="5"/>
              <a:endCxn id="1081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84" name="Google Shape;1084;p21"/>
            <p:cNvCxnSpPr>
              <a:stCxn id="1071" idx="7"/>
              <a:endCxn id="1064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85" name="Google Shape;1085;p21"/>
            <p:cNvCxnSpPr>
              <a:stCxn id="1022" idx="7"/>
              <a:endCxn id="1029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86" name="Google Shape;1086;p21"/>
            <p:cNvCxnSpPr>
              <a:endCxn id="1071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99" name="Google Shape;999;p21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21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21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21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1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21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21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21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21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21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21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21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21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21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21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21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21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21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1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21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87" name="Google Shape;1087;p21"/>
            <p:cNvCxnSpPr>
              <a:stCxn id="1001" idx="2"/>
              <a:endCxn id="1033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88" name="Google Shape;1088;p21"/>
            <p:cNvCxnSpPr>
              <a:stCxn id="998" idx="4"/>
              <a:endCxn id="1037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040" name="Google Shape;1040;p21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89" name="Google Shape;1089;p21"/>
            <p:cNvCxnSpPr>
              <a:stCxn id="1040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90" name="Google Shape;1090;p21"/>
            <p:cNvCxnSpPr>
              <a:stCxn id="1040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91" name="Google Shape;1091;p21"/>
            <p:cNvCxnSpPr>
              <a:stCxn id="1040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92" name="Google Shape;1092;p21"/>
            <p:cNvCxnSpPr>
              <a:endCxn id="998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050" name="Google Shape;1050;p21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21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93" name="Google Shape;1093;p21"/>
            <p:cNvCxnSpPr>
              <a:stCxn id="1050" idx="1"/>
              <a:endCxn id="1022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94" name="Google Shape;1094;p21"/>
            <p:cNvCxnSpPr>
              <a:endCxn id="1095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96" name="Google Shape;1096;p21"/>
            <p:cNvCxnSpPr>
              <a:endCxn id="1074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97" name="Google Shape;1097;p21"/>
            <p:cNvCxnSpPr>
              <a:stCxn id="1095" idx="0"/>
              <a:endCxn id="1074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98" name="Google Shape;1098;p21"/>
            <p:cNvCxnSpPr>
              <a:stCxn id="1075" idx="2"/>
              <a:endCxn id="1099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00" name="Google Shape;1100;p21"/>
            <p:cNvCxnSpPr>
              <a:stCxn id="1095" idx="7"/>
              <a:endCxn id="1099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01" name="Google Shape;1101;p21"/>
            <p:cNvCxnSpPr>
              <a:endCxn id="1074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02" name="Google Shape;1102;p21"/>
            <p:cNvCxnSpPr>
              <a:stCxn id="1074" idx="6"/>
              <a:endCxn id="1099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03" name="Google Shape;1103;p21"/>
            <p:cNvCxnSpPr>
              <a:stCxn id="1104" idx="0"/>
              <a:endCxn id="1099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05" name="Google Shape;1105;p21"/>
            <p:cNvCxnSpPr>
              <a:stCxn id="1106" idx="1"/>
              <a:endCxn id="1099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07" name="Google Shape;1107;p21"/>
            <p:cNvCxnSpPr>
              <a:stCxn id="1106" idx="0"/>
              <a:endCxn id="1068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08" name="Google Shape;1108;p21"/>
            <p:cNvCxnSpPr>
              <a:stCxn id="1068" idx="2"/>
              <a:endCxn id="1099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09" name="Google Shape;1109;p21"/>
            <p:cNvCxnSpPr>
              <a:stCxn id="1068" idx="7"/>
              <a:endCxn id="1110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11" name="Google Shape;1111;p21"/>
            <p:cNvCxnSpPr>
              <a:stCxn id="1068" idx="6"/>
              <a:endCxn id="1112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13" name="Google Shape;1113;p21"/>
            <p:cNvCxnSpPr>
              <a:stCxn id="1112" idx="7"/>
              <a:endCxn id="1110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14" name="Google Shape;1114;p21"/>
            <p:cNvCxnSpPr>
              <a:stCxn id="1027" idx="1"/>
              <a:endCxn id="1099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15" name="Google Shape;1115;p21"/>
            <p:cNvCxnSpPr>
              <a:endCxn id="1095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16" name="Google Shape;1116;p21"/>
            <p:cNvCxnSpPr>
              <a:stCxn id="1104" idx="2"/>
              <a:endCxn id="1095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17" name="Google Shape;1117;p21"/>
            <p:cNvCxnSpPr>
              <a:stCxn id="1118" idx="0"/>
              <a:endCxn id="1095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19" name="Google Shape;1119;p21"/>
            <p:cNvCxnSpPr>
              <a:endCxn id="1095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0" name="Google Shape;1120;p21"/>
            <p:cNvCxnSpPr>
              <a:stCxn id="1118" idx="2"/>
              <a:endCxn id="1104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1" name="Google Shape;1121;p21"/>
            <p:cNvCxnSpPr>
              <a:stCxn id="1106" idx="2"/>
              <a:endCxn id="1104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2" name="Google Shape;1122;p21"/>
            <p:cNvCxnSpPr>
              <a:stCxn id="1106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3" name="Google Shape;1123;p21"/>
            <p:cNvCxnSpPr>
              <a:stCxn id="1124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5" name="Google Shape;1125;p21"/>
            <p:cNvCxnSpPr>
              <a:stCxn id="1124" idx="2"/>
              <a:endCxn id="1106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6" name="Google Shape;1126;p21"/>
            <p:cNvCxnSpPr>
              <a:stCxn id="1112" idx="4"/>
              <a:endCxn id="1124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7" name="Google Shape;1127;p21"/>
            <p:cNvCxnSpPr>
              <a:stCxn id="1128" idx="3"/>
              <a:endCxn id="1124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9" name="Google Shape;1129;p21"/>
            <p:cNvCxnSpPr>
              <a:stCxn id="1128" idx="2"/>
              <a:endCxn id="1112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30" name="Google Shape;1130;p21"/>
            <p:cNvCxnSpPr>
              <a:stCxn id="1128" idx="1"/>
              <a:endCxn id="1110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31" name="Google Shape;1131;p21"/>
            <p:cNvCxnSpPr>
              <a:stCxn id="1132" idx="1"/>
              <a:endCxn id="1110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33" name="Google Shape;1133;p21"/>
            <p:cNvCxnSpPr>
              <a:stCxn id="1132" idx="0"/>
              <a:endCxn id="1134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35" name="Google Shape;1135;p21"/>
            <p:cNvCxnSpPr>
              <a:stCxn id="1136" idx="0"/>
              <a:endCxn id="1137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38" name="Google Shape;1138;p21"/>
            <p:cNvCxnSpPr>
              <a:stCxn id="1139" idx="7"/>
              <a:endCxn id="1137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40" name="Google Shape;1140;p21"/>
            <p:cNvCxnSpPr>
              <a:endCxn id="1136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41" name="Google Shape;1141;p21"/>
            <p:cNvCxnSpPr>
              <a:stCxn id="1142" idx="5"/>
              <a:endCxn id="1143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44" name="Google Shape;1144;p21"/>
            <p:cNvCxnSpPr>
              <a:endCxn id="1143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45" name="Google Shape;1145;p21"/>
            <p:cNvCxnSpPr>
              <a:stCxn id="1143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46" name="Google Shape;1146;p21"/>
            <p:cNvCxnSpPr>
              <a:stCxn id="1143" idx="3"/>
              <a:endCxn id="1147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48" name="Google Shape;1148;p21"/>
            <p:cNvCxnSpPr>
              <a:stCxn id="1143" idx="1"/>
              <a:endCxn id="1132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49" name="Google Shape;1149;p21"/>
            <p:cNvCxnSpPr>
              <a:stCxn id="1136" idx="2"/>
              <a:endCxn id="1132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50" name="Google Shape;1150;p21"/>
            <p:cNvCxnSpPr>
              <a:stCxn id="1137" idx="3"/>
              <a:endCxn id="1132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51" name="Google Shape;1151;p21"/>
            <p:cNvCxnSpPr>
              <a:stCxn id="1137" idx="2"/>
              <a:endCxn id="1134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52" name="Google Shape;1152;p21"/>
            <p:cNvCxnSpPr>
              <a:stCxn id="1134" idx="1"/>
              <a:endCxn id="1110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53" name="Google Shape;1153;p21"/>
            <p:cNvCxnSpPr>
              <a:stCxn id="1132" idx="2"/>
              <a:endCxn id="1128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54" name="Google Shape;1154;p21"/>
            <p:cNvCxnSpPr>
              <a:stCxn id="1147" idx="1"/>
              <a:endCxn id="1128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55" name="Google Shape;1155;p21"/>
            <p:cNvCxnSpPr>
              <a:stCxn id="1147" idx="3"/>
              <a:endCxn id="1156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57" name="Google Shape;1157;p21"/>
            <p:cNvCxnSpPr>
              <a:stCxn id="1128" idx="4"/>
              <a:endCxn id="1156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58" name="Google Shape;1158;p21"/>
            <p:cNvCxnSpPr>
              <a:stCxn id="1124" idx="5"/>
              <a:endCxn id="1156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59" name="Google Shape;1159;p21"/>
            <p:cNvCxnSpPr>
              <a:stCxn id="1147" idx="7"/>
              <a:endCxn id="1132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60" name="Google Shape;1160;p21"/>
            <p:cNvCxnSpPr>
              <a:stCxn id="1106" idx="7"/>
              <a:endCxn id="1112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61" name="Google Shape;1161;p21"/>
            <p:cNvCxnSpPr>
              <a:endCxn id="1147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62" name="Google Shape;1162;p21"/>
            <p:cNvCxnSpPr>
              <a:stCxn id="1143" idx="7"/>
              <a:endCxn id="1136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095" name="Google Shape;1095;p21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21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21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21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21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1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21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21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21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21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1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1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21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21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21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21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1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21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63" name="Google Shape;1163;p21"/>
            <p:cNvCxnSpPr>
              <a:stCxn id="1118" idx="1"/>
              <a:endCxn id="1106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64" name="Google Shape;1164;p21"/>
            <p:cNvCxnSpPr>
              <a:stCxn id="1165" idx="6"/>
              <a:endCxn id="1137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66" name="Google Shape;1166;p21"/>
            <p:cNvCxnSpPr>
              <a:stCxn id="1167" idx="4"/>
              <a:endCxn id="1139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68" name="Google Shape;1168;p21"/>
            <p:cNvCxnSpPr>
              <a:stCxn id="1139" idx="4"/>
              <a:endCxn id="1142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69" name="Google Shape;1169;p21"/>
            <p:cNvCxnSpPr>
              <a:stCxn id="1170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71" name="Google Shape;1171;p21"/>
            <p:cNvCxnSpPr>
              <a:stCxn id="1170" idx="0"/>
              <a:endCxn id="1142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72" name="Google Shape;1172;p21"/>
            <p:cNvCxnSpPr>
              <a:stCxn id="1173" idx="1"/>
              <a:endCxn id="1167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74" name="Google Shape;1174;p21"/>
            <p:cNvCxnSpPr>
              <a:stCxn id="1142" idx="2"/>
              <a:endCxn id="1173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75" name="Google Shape;1175;p21"/>
            <p:cNvCxnSpPr>
              <a:stCxn id="1170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76" name="Google Shape;1176;p21"/>
            <p:cNvCxnSpPr>
              <a:stCxn id="1137" idx="1"/>
              <a:endCxn id="999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77" name="Google Shape;1177;p21"/>
            <p:cNvCxnSpPr>
              <a:stCxn id="1178" idx="6"/>
              <a:endCxn id="1179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80" name="Google Shape;1180;p21"/>
            <p:cNvCxnSpPr>
              <a:stCxn id="1167" idx="7"/>
              <a:endCxn id="1178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81" name="Google Shape;1181;p21"/>
            <p:cNvCxnSpPr>
              <a:stCxn id="1167" idx="5"/>
              <a:endCxn id="1165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82" name="Google Shape;1182;p21"/>
            <p:cNvCxnSpPr>
              <a:stCxn id="1179" idx="3"/>
              <a:endCxn id="1165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83" name="Google Shape;1183;p21"/>
            <p:cNvCxnSpPr>
              <a:stCxn id="1165" idx="4"/>
              <a:endCxn id="1139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84" name="Google Shape;1184;p21"/>
            <p:cNvCxnSpPr>
              <a:stCxn id="1143" idx="2"/>
              <a:endCxn id="1170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85" name="Google Shape;1185;p21"/>
            <p:cNvCxnSpPr>
              <a:endCxn id="1170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167" name="Google Shape;1167;p21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21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21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21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21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21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21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86" name="Google Shape;1186;p21"/>
            <p:cNvCxnSpPr>
              <a:stCxn id="1139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87" name="Google Shape;1187;p21"/>
            <p:cNvCxnSpPr>
              <a:stCxn id="1178" idx="4"/>
              <a:endCxn id="1165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011" name="Google Shape;1011;p21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88" name="Google Shape;1188;p21"/>
            <p:cNvCxnSpPr>
              <a:stCxn id="1011" idx="3"/>
              <a:endCxn id="1134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89" name="Google Shape;1189;p21"/>
            <p:cNvCxnSpPr>
              <a:stCxn id="1011" idx="2"/>
              <a:endCxn id="999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90" name="Google Shape;1190;p21"/>
            <p:cNvCxnSpPr>
              <a:stCxn id="1178" idx="7"/>
              <a:endCxn id="998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91" name="Google Shape;1191;p21"/>
            <p:cNvCxnSpPr>
              <a:endCxn id="1178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173" name="Google Shape;1173;p21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92" name="Google Shape;1192;p21"/>
            <p:cNvCxnSpPr>
              <a:stCxn id="1142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93" name="Google Shape;1193;p21"/>
            <p:cNvCxnSpPr>
              <a:stCxn id="1179" idx="6"/>
              <a:endCxn id="999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94" name="Google Shape;1194;p21"/>
            <p:cNvCxnSpPr>
              <a:stCxn id="1179" idx="5"/>
              <a:endCxn id="1137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95" name="Google Shape;1195;p21"/>
            <p:cNvCxnSpPr>
              <a:stCxn id="998" idx="0"/>
              <a:endCxn id="1179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96" name="Google Shape;1196;p21"/>
            <p:cNvCxnSpPr>
              <a:stCxn id="1139" idx="5"/>
              <a:endCxn id="1136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97" name="Google Shape;1197;p21"/>
            <p:cNvCxnSpPr>
              <a:stCxn id="1134" idx="7"/>
              <a:endCxn id="999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98" name="Google Shape;1198;p21"/>
            <p:cNvCxnSpPr>
              <a:stCxn id="1007" idx="7"/>
              <a:endCxn id="1011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99" name="Google Shape;1199;p21"/>
            <p:cNvCxnSpPr>
              <a:stCxn id="1110" idx="7"/>
              <a:endCxn id="1012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0" name="Google Shape;1200;p21"/>
            <p:cNvCxnSpPr>
              <a:stCxn id="1110" idx="6"/>
              <a:endCxn id="1011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1" name="Google Shape;1201;p21"/>
            <p:cNvCxnSpPr>
              <a:stCxn id="1024" idx="0"/>
              <a:endCxn id="1110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2" name="Google Shape;1202;p21"/>
            <p:cNvCxnSpPr>
              <a:stCxn id="1027" idx="0"/>
              <a:endCxn id="1075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3" name="Google Shape;1203;p21"/>
            <p:cNvCxnSpPr>
              <a:stCxn id="1031" idx="0"/>
              <a:endCxn id="1075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4" name="Google Shape;1204;p21"/>
            <p:cNvCxnSpPr>
              <a:stCxn id="1029" idx="0"/>
              <a:endCxn id="1027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5" name="Google Shape;1205;p21"/>
            <p:cNvCxnSpPr>
              <a:stCxn id="1110" idx="1"/>
              <a:endCxn id="1069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6" name="Google Shape;1206;p21"/>
            <p:cNvCxnSpPr>
              <a:stCxn id="1024" idx="0"/>
              <a:endCxn id="1069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7" name="Google Shape;1207;p21"/>
            <p:cNvCxnSpPr>
              <a:stCxn id="1069" idx="7"/>
              <a:endCxn id="1027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075" name="Google Shape;1075;p21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21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21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08" name="Google Shape;1208;p21"/>
            <p:cNvCxnSpPr>
              <a:stCxn id="1066" idx="0"/>
              <a:endCxn id="1075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9" name="Google Shape;1209;p21"/>
            <p:cNvCxnSpPr>
              <a:endCxn id="1066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210" name="Google Shape;1210;p21"/>
          <p:cNvSpPr/>
          <p:nvPr/>
        </p:nvSpPr>
        <p:spPr>
          <a:xfrm flipH="1">
            <a:off x="1" y="0"/>
            <a:ext cx="647484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1" name="Google Shape;1211;p21"/>
          <p:cNvGrpSpPr/>
          <p:nvPr/>
        </p:nvGrpSpPr>
        <p:grpSpPr>
          <a:xfrm>
            <a:off x="837001" y="3639353"/>
            <a:ext cx="4874969" cy="2678466"/>
            <a:chOff x="-548507" y="477868"/>
            <a:chExt cx="11570450" cy="6357177"/>
          </a:xfrm>
        </p:grpSpPr>
        <p:sp>
          <p:nvSpPr>
            <p:cNvPr id="1212" name="Google Shape;1212;p21"/>
            <p:cNvSpPr/>
            <p:nvPr/>
          </p:nvSpPr>
          <p:spPr>
            <a:xfrm>
              <a:off x="-482765" y="6440599"/>
              <a:ext cx="11438966" cy="394446"/>
            </a:xfrm>
            <a:custGeom>
              <a:rect b="b" l="l" r="r" t="t"/>
              <a:pathLst>
                <a:path extrusionOk="0" h="57150" w="16573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21"/>
            <p:cNvSpPr/>
            <p:nvPr/>
          </p:nvSpPr>
          <p:spPr>
            <a:xfrm>
              <a:off x="700575" y="477868"/>
              <a:ext cx="9072285" cy="5916709"/>
            </a:xfrm>
            <a:custGeom>
              <a:rect b="b" l="l" r="r" t="t"/>
              <a:pathLst>
                <a:path extrusionOk="0" h="857250" w="13144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21"/>
            <p:cNvSpPr/>
            <p:nvPr/>
          </p:nvSpPr>
          <p:spPr>
            <a:xfrm>
              <a:off x="1088451" y="839448"/>
              <a:ext cx="8283390" cy="5062073"/>
            </a:xfrm>
            <a:custGeom>
              <a:rect b="b" l="l" r="r" t="t"/>
              <a:pathLst>
                <a:path extrusionOk="0" h="733425" w="1200150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21"/>
            <p:cNvSpPr/>
            <p:nvPr/>
          </p:nvSpPr>
          <p:spPr>
            <a:xfrm>
              <a:off x="-548507" y="6164484"/>
              <a:ext cx="11570450" cy="460187"/>
            </a:xfrm>
            <a:custGeom>
              <a:rect b="b" l="l" r="r" t="t"/>
              <a:pathLst>
                <a:path extrusionOk="0" h="66675" w="1676400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21"/>
            <p:cNvSpPr/>
            <p:nvPr/>
          </p:nvSpPr>
          <p:spPr>
            <a:xfrm>
              <a:off x="4438629" y="6215033"/>
              <a:ext cx="1618413" cy="184076"/>
            </a:xfrm>
            <a:custGeom>
              <a:rect b="b" l="l" r="r" t="t"/>
              <a:pathLst>
                <a:path extrusionOk="0" h="184076" w="1618413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17" name="Google Shape;1217;p21"/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218" name="Google Shape;1218;p21"/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fmla="val 28154" name="adj"/>
                </a:avLst>
              </a:pr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9" name="Google Shape;1219;p21"/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fmla="val 28154" name="adj"/>
                </a:avLst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0" name="Google Shape;1220;p21"/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221" name="Google Shape;1221;p21"/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fmla="val 28154" name="adj"/>
                </a:avLst>
              </a:pr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2" name="Google Shape;1222;p21"/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fmla="val 28154" name="adj"/>
                </a:avLst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23" name="Google Shape;1223;p21"/>
            <p:cNvSpPr/>
            <p:nvPr/>
          </p:nvSpPr>
          <p:spPr>
            <a:xfrm>
              <a:off x="3892805" y="496953"/>
              <a:ext cx="5479036" cy="5431217"/>
            </a:xfrm>
            <a:custGeom>
              <a:rect b="b" l="l" r="r" t="t"/>
              <a:pathLst>
                <a:path extrusionOk="0" h="4035268" w="3976489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4" name="Google Shape;1224;p21"/>
          <p:cNvSpPr/>
          <p:nvPr>
            <p:ph idx="2" type="pic"/>
          </p:nvPr>
        </p:nvSpPr>
        <p:spPr>
          <a:xfrm>
            <a:off x="1474254" y="3784132"/>
            <a:ext cx="3574717" cy="219171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Images &amp; Contents Layout">
  <p:cSld name="34_Images &amp; Contents Layout">
    <p:bg>
      <p:bgPr>
        <a:gradFill>
          <a:gsLst>
            <a:gs pos="0">
              <a:schemeClr val="accent1"/>
            </a:gs>
            <a:gs pos="27000">
              <a:srgbClr val="7BA6B3"/>
            </a:gs>
            <a:gs pos="50000">
              <a:srgbClr val="8EB3BE"/>
            </a:gs>
            <a:gs pos="73000">
              <a:srgbClr val="7BA6B3"/>
            </a:gs>
            <a:gs pos="100000">
              <a:schemeClr val="accent1"/>
            </a:gs>
          </a:gsLst>
          <a:lin ang="16200000" scaled="0"/>
        </a:gradFill>
      </p:bgPr>
    </p:bg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6" name="Google Shape;1226;p22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1227" name="Google Shape;1227;p22"/>
            <p:cNvCxnSpPr>
              <a:stCxn id="1228" idx="7"/>
              <a:endCxn id="1229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30" name="Google Shape;1230;p22"/>
            <p:cNvCxnSpPr>
              <a:stCxn id="1229" idx="4"/>
              <a:endCxn id="1231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32" name="Google Shape;1232;p22"/>
            <p:cNvCxnSpPr>
              <a:stCxn id="1233" idx="2"/>
              <a:endCxn id="1234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35" name="Google Shape;1235;p22"/>
            <p:cNvCxnSpPr>
              <a:stCxn id="1231" idx="5"/>
              <a:endCxn id="1233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36" name="Google Shape;1236;p22"/>
            <p:cNvCxnSpPr>
              <a:stCxn id="1229" idx="5"/>
              <a:endCxn id="1237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38" name="Google Shape;1238;p22"/>
            <p:cNvCxnSpPr>
              <a:stCxn id="1233" idx="0"/>
              <a:endCxn id="1237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39" name="Google Shape;1239;p22"/>
            <p:cNvCxnSpPr>
              <a:stCxn id="1231" idx="3"/>
              <a:endCxn id="1234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0" name="Google Shape;1240;p22"/>
            <p:cNvCxnSpPr>
              <a:stCxn id="1241" idx="7"/>
              <a:endCxn id="1242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3" name="Google Shape;1243;p22"/>
            <p:cNvCxnSpPr>
              <a:stCxn id="1233" idx="7"/>
              <a:endCxn id="1242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4" name="Google Shape;1244;p22"/>
            <p:cNvCxnSpPr>
              <a:stCxn id="1245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6" name="Google Shape;1246;p22"/>
            <p:cNvCxnSpPr>
              <a:stCxn id="1231" idx="6"/>
              <a:endCxn id="1237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7" name="Google Shape;1247;p22"/>
            <p:cNvCxnSpPr>
              <a:stCxn id="1245" idx="0"/>
              <a:endCxn id="1234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8" name="Google Shape;1248;p22"/>
            <p:cNvCxnSpPr>
              <a:stCxn id="1237" idx="6"/>
              <a:endCxn id="1242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9" name="Google Shape;1249;p22"/>
            <p:cNvCxnSpPr>
              <a:stCxn id="1250" idx="0"/>
              <a:endCxn id="1242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51" name="Google Shape;1251;p22"/>
            <p:cNvCxnSpPr>
              <a:stCxn id="1252" idx="1"/>
              <a:endCxn id="1242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53" name="Google Shape;1253;p22"/>
            <p:cNvCxnSpPr>
              <a:stCxn id="1252" idx="0"/>
              <a:endCxn id="1254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55" name="Google Shape;1255;p22"/>
            <p:cNvCxnSpPr>
              <a:stCxn id="1254" idx="2"/>
              <a:endCxn id="1242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56" name="Google Shape;1256;p22"/>
            <p:cNvCxnSpPr>
              <a:stCxn id="1254" idx="7"/>
              <a:endCxn id="1257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58" name="Google Shape;1258;p22"/>
            <p:cNvCxnSpPr>
              <a:stCxn id="1254" idx="6"/>
              <a:endCxn id="1259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60" name="Google Shape;1260;p22"/>
            <p:cNvCxnSpPr>
              <a:stCxn id="1259" idx="7"/>
              <a:endCxn id="1261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62" name="Google Shape;1262;p22"/>
            <p:cNvCxnSpPr>
              <a:stCxn id="1263" idx="0"/>
              <a:endCxn id="1229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64" name="Google Shape;1264;p22"/>
            <p:cNvCxnSpPr>
              <a:stCxn id="1234" idx="2"/>
              <a:endCxn id="1263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65" name="Google Shape;1265;p22"/>
            <p:cNvCxnSpPr>
              <a:stCxn id="1245" idx="1"/>
              <a:endCxn id="1263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66" name="Google Shape;1266;p22"/>
            <p:cNvCxnSpPr>
              <a:stCxn id="1267" idx="7"/>
              <a:endCxn id="1263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68" name="Google Shape;1268;p22"/>
            <p:cNvCxnSpPr>
              <a:stCxn id="1228" idx="6"/>
              <a:endCxn id="1263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69" name="Google Shape;1269;p22"/>
            <p:cNvCxnSpPr>
              <a:stCxn id="1270" idx="7"/>
              <a:endCxn id="1228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1" name="Google Shape;1271;p22"/>
            <p:cNvCxnSpPr>
              <a:stCxn id="1270" idx="6"/>
              <a:endCxn id="1267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2" name="Google Shape;1272;p22"/>
            <p:cNvCxnSpPr>
              <a:stCxn id="1270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3" name="Google Shape;1273;p22"/>
            <p:cNvCxnSpPr>
              <a:stCxn id="1267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4" name="Google Shape;1274;p22"/>
            <p:cNvCxnSpPr>
              <a:stCxn id="1267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5" name="Google Shape;1275;p22"/>
            <p:cNvCxnSpPr>
              <a:stCxn id="1245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6" name="Google Shape;1276;p22"/>
            <p:cNvCxnSpPr>
              <a:stCxn id="1267" idx="6"/>
              <a:endCxn id="1245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7" name="Google Shape;1277;p22"/>
            <p:cNvCxnSpPr>
              <a:stCxn id="1245" idx="6"/>
              <a:endCxn id="1233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8" name="Google Shape;1278;p22"/>
            <p:cNvCxnSpPr>
              <a:stCxn id="1250" idx="2"/>
              <a:endCxn id="1233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9" name="Google Shape;1279;p22"/>
            <p:cNvCxnSpPr>
              <a:stCxn id="1280" idx="0"/>
              <a:endCxn id="1233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81" name="Google Shape;1281;p22"/>
            <p:cNvCxnSpPr>
              <a:endCxn id="1233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82" name="Google Shape;1282;p22"/>
            <p:cNvCxnSpPr>
              <a:stCxn id="1280" idx="2"/>
              <a:endCxn id="1250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83" name="Google Shape;1283;p22"/>
            <p:cNvCxnSpPr>
              <a:stCxn id="1252" idx="2"/>
              <a:endCxn id="1250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84" name="Google Shape;1284;p22"/>
            <p:cNvCxnSpPr>
              <a:stCxn id="1252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85" name="Google Shape;1285;p22"/>
            <p:cNvCxnSpPr>
              <a:stCxn id="1286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87" name="Google Shape;1287;p22"/>
            <p:cNvCxnSpPr>
              <a:stCxn id="1286" idx="2"/>
              <a:endCxn id="1252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88" name="Google Shape;1288;p22"/>
            <p:cNvCxnSpPr>
              <a:stCxn id="1259" idx="4"/>
              <a:endCxn id="1286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89" name="Google Shape;1289;p22"/>
            <p:cNvCxnSpPr>
              <a:stCxn id="1290" idx="3"/>
              <a:endCxn id="1286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91" name="Google Shape;1291;p22"/>
            <p:cNvCxnSpPr>
              <a:stCxn id="1290" idx="2"/>
              <a:endCxn id="1259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92" name="Google Shape;1292;p22"/>
            <p:cNvCxnSpPr>
              <a:stCxn id="1290" idx="1"/>
              <a:endCxn id="1261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93" name="Google Shape;1293;p22"/>
            <p:cNvCxnSpPr>
              <a:stCxn id="1294" idx="1"/>
              <a:endCxn id="1261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95" name="Google Shape;1295;p22"/>
            <p:cNvCxnSpPr>
              <a:stCxn id="1294" idx="0"/>
              <a:endCxn id="1296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97" name="Google Shape;1297;p22"/>
            <p:cNvCxnSpPr>
              <a:stCxn id="1298" idx="7"/>
              <a:endCxn id="1299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00" name="Google Shape;1300;p22"/>
            <p:cNvCxnSpPr>
              <a:endCxn id="1301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02" name="Google Shape;1302;p22"/>
            <p:cNvCxnSpPr>
              <a:stCxn id="1298" idx="0"/>
              <a:endCxn id="1257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03" name="Google Shape;1303;p22"/>
            <p:cNvCxnSpPr>
              <a:stCxn id="1304" idx="0"/>
              <a:endCxn id="1305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06" name="Google Shape;1306;p22"/>
            <p:cNvCxnSpPr>
              <a:stCxn id="1304" idx="1"/>
              <a:endCxn id="1296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07" name="Google Shape;1307;p22"/>
            <p:cNvCxnSpPr>
              <a:stCxn id="1296" idx="2"/>
              <a:endCxn id="1261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08" name="Google Shape;1308;p22"/>
            <p:cNvCxnSpPr>
              <a:stCxn id="1294" idx="2"/>
              <a:endCxn id="1290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09" name="Google Shape;1309;p22"/>
            <p:cNvCxnSpPr>
              <a:stCxn id="1301" idx="1"/>
              <a:endCxn id="1290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0" name="Google Shape;1310;p22"/>
            <p:cNvCxnSpPr>
              <a:stCxn id="1301" idx="3"/>
              <a:endCxn id="1311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2" name="Google Shape;1312;p22"/>
            <p:cNvCxnSpPr>
              <a:stCxn id="1290" idx="4"/>
              <a:endCxn id="1311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3" name="Google Shape;1313;p22"/>
            <p:cNvCxnSpPr>
              <a:stCxn id="1286" idx="5"/>
              <a:endCxn id="1311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4" name="Google Shape;1314;p22"/>
            <p:cNvCxnSpPr>
              <a:stCxn id="1301" idx="7"/>
              <a:endCxn id="1294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5" name="Google Shape;1315;p22"/>
            <p:cNvCxnSpPr>
              <a:stCxn id="1252" idx="7"/>
              <a:endCxn id="1259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6" name="Google Shape;1316;p22"/>
            <p:cNvCxnSpPr>
              <a:endCxn id="1301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229" name="Google Shape;1229;p22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22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22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22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22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22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22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22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22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22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22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22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22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22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2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22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22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22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22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22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17" name="Google Shape;1317;p22"/>
            <p:cNvCxnSpPr>
              <a:stCxn id="1231" idx="2"/>
              <a:endCxn id="1263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8" name="Google Shape;1318;p22"/>
            <p:cNvCxnSpPr>
              <a:stCxn id="1228" idx="4"/>
              <a:endCxn id="1267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270" name="Google Shape;1270;p22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19" name="Google Shape;1319;p22"/>
            <p:cNvCxnSpPr>
              <a:stCxn id="1270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0" name="Google Shape;1320;p22"/>
            <p:cNvCxnSpPr>
              <a:stCxn id="1270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1" name="Google Shape;1321;p22"/>
            <p:cNvCxnSpPr>
              <a:stCxn id="1270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2" name="Google Shape;1322;p22"/>
            <p:cNvCxnSpPr>
              <a:endCxn id="1228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280" name="Google Shape;1280;p22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2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23" name="Google Shape;1323;p22"/>
            <p:cNvCxnSpPr>
              <a:stCxn id="1280" idx="1"/>
              <a:endCxn id="1252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4" name="Google Shape;1324;p22"/>
            <p:cNvCxnSpPr>
              <a:endCxn id="1325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6" name="Google Shape;1326;p22"/>
            <p:cNvCxnSpPr>
              <a:endCxn id="1304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7" name="Google Shape;1327;p22"/>
            <p:cNvCxnSpPr>
              <a:stCxn id="1325" idx="0"/>
              <a:endCxn id="1304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8" name="Google Shape;1328;p22"/>
            <p:cNvCxnSpPr>
              <a:stCxn id="1305" idx="2"/>
              <a:endCxn id="1329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0" name="Google Shape;1330;p22"/>
            <p:cNvCxnSpPr>
              <a:stCxn id="1325" idx="7"/>
              <a:endCxn id="1329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1" name="Google Shape;1331;p22"/>
            <p:cNvCxnSpPr>
              <a:endCxn id="1304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2" name="Google Shape;1332;p22"/>
            <p:cNvCxnSpPr>
              <a:stCxn id="1304" idx="6"/>
              <a:endCxn id="1329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3" name="Google Shape;1333;p22"/>
            <p:cNvCxnSpPr>
              <a:stCxn id="1334" idx="0"/>
              <a:endCxn id="1329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5" name="Google Shape;1335;p22"/>
            <p:cNvCxnSpPr>
              <a:stCxn id="1336" idx="1"/>
              <a:endCxn id="1329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7" name="Google Shape;1337;p22"/>
            <p:cNvCxnSpPr>
              <a:stCxn id="1336" idx="0"/>
              <a:endCxn id="1298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8" name="Google Shape;1338;p22"/>
            <p:cNvCxnSpPr>
              <a:stCxn id="1298" idx="2"/>
              <a:endCxn id="1329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9" name="Google Shape;1339;p22"/>
            <p:cNvCxnSpPr>
              <a:stCxn id="1298" idx="7"/>
              <a:endCxn id="1340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1" name="Google Shape;1341;p22"/>
            <p:cNvCxnSpPr>
              <a:stCxn id="1298" idx="6"/>
              <a:endCxn id="1342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3" name="Google Shape;1343;p22"/>
            <p:cNvCxnSpPr>
              <a:stCxn id="1342" idx="7"/>
              <a:endCxn id="1340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4" name="Google Shape;1344;p22"/>
            <p:cNvCxnSpPr>
              <a:stCxn id="1257" idx="1"/>
              <a:endCxn id="1329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5" name="Google Shape;1345;p22"/>
            <p:cNvCxnSpPr>
              <a:endCxn id="1325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6" name="Google Shape;1346;p22"/>
            <p:cNvCxnSpPr>
              <a:stCxn id="1334" idx="2"/>
              <a:endCxn id="1325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7" name="Google Shape;1347;p22"/>
            <p:cNvCxnSpPr>
              <a:stCxn id="1348" idx="0"/>
              <a:endCxn id="1325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9" name="Google Shape;1349;p22"/>
            <p:cNvCxnSpPr>
              <a:endCxn id="1325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0" name="Google Shape;1350;p22"/>
            <p:cNvCxnSpPr>
              <a:stCxn id="1348" idx="2"/>
              <a:endCxn id="1334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1" name="Google Shape;1351;p22"/>
            <p:cNvCxnSpPr>
              <a:stCxn id="1336" idx="2"/>
              <a:endCxn id="1334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2" name="Google Shape;1352;p22"/>
            <p:cNvCxnSpPr>
              <a:stCxn id="1336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3" name="Google Shape;1353;p22"/>
            <p:cNvCxnSpPr>
              <a:stCxn id="1354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5" name="Google Shape;1355;p22"/>
            <p:cNvCxnSpPr>
              <a:stCxn id="1354" idx="2"/>
              <a:endCxn id="1336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6" name="Google Shape;1356;p22"/>
            <p:cNvCxnSpPr>
              <a:stCxn id="1342" idx="4"/>
              <a:endCxn id="1354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7" name="Google Shape;1357;p22"/>
            <p:cNvCxnSpPr>
              <a:stCxn id="1358" idx="3"/>
              <a:endCxn id="1354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9" name="Google Shape;1359;p22"/>
            <p:cNvCxnSpPr>
              <a:stCxn id="1358" idx="2"/>
              <a:endCxn id="1342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60" name="Google Shape;1360;p22"/>
            <p:cNvCxnSpPr>
              <a:stCxn id="1358" idx="1"/>
              <a:endCxn id="1340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61" name="Google Shape;1361;p22"/>
            <p:cNvCxnSpPr>
              <a:stCxn id="1362" idx="1"/>
              <a:endCxn id="1340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63" name="Google Shape;1363;p22"/>
            <p:cNvCxnSpPr>
              <a:stCxn id="1362" idx="0"/>
              <a:endCxn id="1364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65" name="Google Shape;1365;p22"/>
            <p:cNvCxnSpPr>
              <a:stCxn id="1366" idx="0"/>
              <a:endCxn id="1367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68" name="Google Shape;1368;p22"/>
            <p:cNvCxnSpPr>
              <a:stCxn id="1369" idx="7"/>
              <a:endCxn id="1367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0" name="Google Shape;1370;p22"/>
            <p:cNvCxnSpPr>
              <a:endCxn id="1366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1" name="Google Shape;1371;p22"/>
            <p:cNvCxnSpPr>
              <a:stCxn id="1372" idx="5"/>
              <a:endCxn id="1373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4" name="Google Shape;1374;p22"/>
            <p:cNvCxnSpPr>
              <a:endCxn id="1373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5" name="Google Shape;1375;p22"/>
            <p:cNvCxnSpPr>
              <a:stCxn id="1373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6" name="Google Shape;1376;p22"/>
            <p:cNvCxnSpPr>
              <a:stCxn id="1373" idx="3"/>
              <a:endCxn id="1377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8" name="Google Shape;1378;p22"/>
            <p:cNvCxnSpPr>
              <a:stCxn id="1373" idx="1"/>
              <a:endCxn id="1362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9" name="Google Shape;1379;p22"/>
            <p:cNvCxnSpPr>
              <a:stCxn id="1366" idx="2"/>
              <a:endCxn id="1362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0" name="Google Shape;1380;p22"/>
            <p:cNvCxnSpPr>
              <a:stCxn id="1367" idx="3"/>
              <a:endCxn id="1362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1" name="Google Shape;1381;p22"/>
            <p:cNvCxnSpPr>
              <a:stCxn id="1367" idx="2"/>
              <a:endCxn id="1364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2" name="Google Shape;1382;p22"/>
            <p:cNvCxnSpPr>
              <a:stCxn id="1364" idx="1"/>
              <a:endCxn id="1340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3" name="Google Shape;1383;p22"/>
            <p:cNvCxnSpPr>
              <a:stCxn id="1362" idx="2"/>
              <a:endCxn id="1358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4" name="Google Shape;1384;p22"/>
            <p:cNvCxnSpPr>
              <a:stCxn id="1377" idx="1"/>
              <a:endCxn id="1358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5" name="Google Shape;1385;p22"/>
            <p:cNvCxnSpPr>
              <a:stCxn id="1377" idx="3"/>
              <a:endCxn id="1386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7" name="Google Shape;1387;p22"/>
            <p:cNvCxnSpPr>
              <a:stCxn id="1358" idx="4"/>
              <a:endCxn id="1386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8" name="Google Shape;1388;p22"/>
            <p:cNvCxnSpPr>
              <a:stCxn id="1354" idx="5"/>
              <a:endCxn id="1386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9" name="Google Shape;1389;p22"/>
            <p:cNvCxnSpPr>
              <a:stCxn id="1377" idx="7"/>
              <a:endCxn id="1362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0" name="Google Shape;1390;p22"/>
            <p:cNvCxnSpPr>
              <a:stCxn id="1336" idx="7"/>
              <a:endCxn id="1342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1" name="Google Shape;1391;p22"/>
            <p:cNvCxnSpPr>
              <a:endCxn id="1377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2" name="Google Shape;1392;p22"/>
            <p:cNvCxnSpPr>
              <a:stCxn id="1373" idx="7"/>
              <a:endCxn id="1366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325" name="Google Shape;1325;p22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2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2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22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22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22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22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22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22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22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22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22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22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22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22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2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22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22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93" name="Google Shape;1393;p22"/>
            <p:cNvCxnSpPr>
              <a:stCxn id="1348" idx="1"/>
              <a:endCxn id="1336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4" name="Google Shape;1394;p22"/>
            <p:cNvCxnSpPr>
              <a:stCxn id="1395" idx="6"/>
              <a:endCxn id="1367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6" name="Google Shape;1396;p22"/>
            <p:cNvCxnSpPr>
              <a:stCxn id="1397" idx="4"/>
              <a:endCxn id="1369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8" name="Google Shape;1398;p22"/>
            <p:cNvCxnSpPr>
              <a:stCxn id="1369" idx="4"/>
              <a:endCxn id="1372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9" name="Google Shape;1399;p22"/>
            <p:cNvCxnSpPr>
              <a:stCxn id="1400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1" name="Google Shape;1401;p22"/>
            <p:cNvCxnSpPr>
              <a:stCxn id="1400" idx="0"/>
              <a:endCxn id="1372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2" name="Google Shape;1402;p22"/>
            <p:cNvCxnSpPr>
              <a:stCxn id="1403" idx="1"/>
              <a:endCxn id="1397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4" name="Google Shape;1404;p22"/>
            <p:cNvCxnSpPr>
              <a:stCxn id="1372" idx="2"/>
              <a:endCxn id="1403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5" name="Google Shape;1405;p22"/>
            <p:cNvCxnSpPr>
              <a:stCxn id="1400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6" name="Google Shape;1406;p22"/>
            <p:cNvCxnSpPr>
              <a:stCxn id="1367" idx="1"/>
              <a:endCxn id="1229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7" name="Google Shape;1407;p22"/>
            <p:cNvCxnSpPr>
              <a:stCxn id="1408" idx="6"/>
              <a:endCxn id="1409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0" name="Google Shape;1410;p22"/>
            <p:cNvCxnSpPr>
              <a:stCxn id="1397" idx="7"/>
              <a:endCxn id="1408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1" name="Google Shape;1411;p22"/>
            <p:cNvCxnSpPr>
              <a:stCxn id="1397" idx="5"/>
              <a:endCxn id="1395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2" name="Google Shape;1412;p22"/>
            <p:cNvCxnSpPr>
              <a:stCxn id="1409" idx="3"/>
              <a:endCxn id="1395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3" name="Google Shape;1413;p22"/>
            <p:cNvCxnSpPr>
              <a:stCxn id="1395" idx="4"/>
              <a:endCxn id="1369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4" name="Google Shape;1414;p22"/>
            <p:cNvCxnSpPr>
              <a:stCxn id="1373" idx="2"/>
              <a:endCxn id="1400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5" name="Google Shape;1415;p22"/>
            <p:cNvCxnSpPr>
              <a:endCxn id="1400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397" name="Google Shape;1397;p22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22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2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22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22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22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22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16" name="Google Shape;1416;p22"/>
            <p:cNvCxnSpPr>
              <a:stCxn id="1369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7" name="Google Shape;1417;p22"/>
            <p:cNvCxnSpPr>
              <a:stCxn id="1408" idx="4"/>
              <a:endCxn id="1395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241" name="Google Shape;1241;p22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18" name="Google Shape;1418;p22"/>
            <p:cNvCxnSpPr>
              <a:stCxn id="1241" idx="3"/>
              <a:endCxn id="1364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9" name="Google Shape;1419;p22"/>
            <p:cNvCxnSpPr>
              <a:stCxn id="1241" idx="2"/>
              <a:endCxn id="1229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0" name="Google Shape;1420;p22"/>
            <p:cNvCxnSpPr>
              <a:stCxn id="1408" idx="7"/>
              <a:endCxn id="1228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1" name="Google Shape;1421;p22"/>
            <p:cNvCxnSpPr>
              <a:endCxn id="1408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403" name="Google Shape;1403;p22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22" name="Google Shape;1422;p22"/>
            <p:cNvCxnSpPr>
              <a:stCxn id="1372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3" name="Google Shape;1423;p22"/>
            <p:cNvCxnSpPr>
              <a:stCxn id="1409" idx="6"/>
              <a:endCxn id="1229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4" name="Google Shape;1424;p22"/>
            <p:cNvCxnSpPr>
              <a:stCxn id="1409" idx="5"/>
              <a:endCxn id="1367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5" name="Google Shape;1425;p22"/>
            <p:cNvCxnSpPr>
              <a:stCxn id="1228" idx="0"/>
              <a:endCxn id="1409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6" name="Google Shape;1426;p22"/>
            <p:cNvCxnSpPr>
              <a:stCxn id="1369" idx="5"/>
              <a:endCxn id="1366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7" name="Google Shape;1427;p22"/>
            <p:cNvCxnSpPr>
              <a:stCxn id="1364" idx="7"/>
              <a:endCxn id="1229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8" name="Google Shape;1428;p22"/>
            <p:cNvCxnSpPr>
              <a:stCxn id="1237" idx="7"/>
              <a:endCxn id="1241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9" name="Google Shape;1429;p22"/>
            <p:cNvCxnSpPr>
              <a:stCxn id="1340" idx="7"/>
              <a:endCxn id="1242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0" name="Google Shape;1430;p22"/>
            <p:cNvCxnSpPr>
              <a:stCxn id="1340" idx="6"/>
              <a:endCxn id="1241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1" name="Google Shape;1431;p22"/>
            <p:cNvCxnSpPr>
              <a:stCxn id="1254" idx="0"/>
              <a:endCxn id="1340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2" name="Google Shape;1432;p22"/>
            <p:cNvCxnSpPr>
              <a:stCxn id="1257" idx="0"/>
              <a:endCxn id="1305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3" name="Google Shape;1433;p22"/>
            <p:cNvCxnSpPr>
              <a:stCxn id="1261" idx="0"/>
              <a:endCxn id="1305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4" name="Google Shape;1434;p22"/>
            <p:cNvCxnSpPr>
              <a:stCxn id="1259" idx="0"/>
              <a:endCxn id="1257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5" name="Google Shape;1435;p22"/>
            <p:cNvCxnSpPr>
              <a:stCxn id="1340" idx="1"/>
              <a:endCxn id="1299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6" name="Google Shape;1436;p22"/>
            <p:cNvCxnSpPr>
              <a:stCxn id="1254" idx="0"/>
              <a:endCxn id="1299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7" name="Google Shape;1437;p22"/>
            <p:cNvCxnSpPr>
              <a:stCxn id="1299" idx="7"/>
              <a:endCxn id="1257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305" name="Google Shape;1305;p22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22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22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38" name="Google Shape;1438;p22"/>
            <p:cNvCxnSpPr>
              <a:stCxn id="1296" idx="0"/>
              <a:endCxn id="1305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9" name="Google Shape;1439;p22"/>
            <p:cNvCxnSpPr>
              <a:endCxn id="1296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440" name="Google Shape;1440;p22"/>
          <p:cNvSpPr/>
          <p:nvPr/>
        </p:nvSpPr>
        <p:spPr>
          <a:xfrm flipH="1">
            <a:off x="7824192" y="0"/>
            <a:ext cx="4367808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1" name="Google Shape;1441;p22"/>
          <p:cNvSpPr/>
          <p:nvPr>
            <p:ph idx="2" type="pic"/>
          </p:nvPr>
        </p:nvSpPr>
        <p:spPr>
          <a:xfrm>
            <a:off x="6272301" y="540477"/>
            <a:ext cx="4200812" cy="577704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ontents slide layout">
  <p:cSld name="12_Contents slide layout">
    <p:bg>
      <p:bgPr>
        <a:gradFill>
          <a:gsLst>
            <a:gs pos="0">
              <a:schemeClr val="accent1"/>
            </a:gs>
            <a:gs pos="27000">
              <a:srgbClr val="7BA6B3"/>
            </a:gs>
            <a:gs pos="50000">
              <a:srgbClr val="8EB3BE"/>
            </a:gs>
            <a:gs pos="73000">
              <a:srgbClr val="7BA6B3"/>
            </a:gs>
            <a:gs pos="100000">
              <a:schemeClr val="accent1"/>
            </a:gs>
          </a:gsLst>
          <a:lin ang="16200000" scaled="0"/>
        </a:gradFill>
      </p:bgPr>
    </p:bg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3" name="Google Shape;1443;p23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1444" name="Google Shape;1444;p23"/>
            <p:cNvCxnSpPr>
              <a:stCxn id="1445" idx="7"/>
              <a:endCxn id="1446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47" name="Google Shape;1447;p23"/>
            <p:cNvCxnSpPr>
              <a:stCxn id="1446" idx="4"/>
              <a:endCxn id="1448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49" name="Google Shape;1449;p23"/>
            <p:cNvCxnSpPr>
              <a:stCxn id="1450" idx="2"/>
              <a:endCxn id="1451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2" name="Google Shape;1452;p23"/>
            <p:cNvCxnSpPr>
              <a:stCxn id="1448" idx="5"/>
              <a:endCxn id="1450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3" name="Google Shape;1453;p23"/>
            <p:cNvCxnSpPr>
              <a:stCxn id="1446" idx="5"/>
              <a:endCxn id="1454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5" name="Google Shape;1455;p23"/>
            <p:cNvCxnSpPr>
              <a:stCxn id="1450" idx="0"/>
              <a:endCxn id="1454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6" name="Google Shape;1456;p23"/>
            <p:cNvCxnSpPr>
              <a:stCxn id="1448" idx="3"/>
              <a:endCxn id="1451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7" name="Google Shape;1457;p23"/>
            <p:cNvCxnSpPr>
              <a:stCxn id="1458" idx="7"/>
              <a:endCxn id="1459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0" name="Google Shape;1460;p23"/>
            <p:cNvCxnSpPr>
              <a:stCxn id="1450" idx="7"/>
              <a:endCxn id="1459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1" name="Google Shape;1461;p23"/>
            <p:cNvCxnSpPr>
              <a:stCxn id="1462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3" name="Google Shape;1463;p23"/>
            <p:cNvCxnSpPr>
              <a:stCxn id="1448" idx="6"/>
              <a:endCxn id="1454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4" name="Google Shape;1464;p23"/>
            <p:cNvCxnSpPr>
              <a:stCxn id="1462" idx="0"/>
              <a:endCxn id="1451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5" name="Google Shape;1465;p23"/>
            <p:cNvCxnSpPr>
              <a:stCxn id="1454" idx="6"/>
              <a:endCxn id="1459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6" name="Google Shape;1466;p23"/>
            <p:cNvCxnSpPr>
              <a:stCxn id="1467" idx="0"/>
              <a:endCxn id="1459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8" name="Google Shape;1468;p23"/>
            <p:cNvCxnSpPr>
              <a:stCxn id="1469" idx="1"/>
              <a:endCxn id="1459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70" name="Google Shape;1470;p23"/>
            <p:cNvCxnSpPr>
              <a:stCxn id="1469" idx="0"/>
              <a:endCxn id="1471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72" name="Google Shape;1472;p23"/>
            <p:cNvCxnSpPr>
              <a:stCxn id="1471" idx="2"/>
              <a:endCxn id="1459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73" name="Google Shape;1473;p23"/>
            <p:cNvCxnSpPr>
              <a:stCxn id="1471" idx="7"/>
              <a:endCxn id="1474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75" name="Google Shape;1475;p23"/>
            <p:cNvCxnSpPr>
              <a:stCxn id="1471" idx="6"/>
              <a:endCxn id="1476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77" name="Google Shape;1477;p23"/>
            <p:cNvCxnSpPr>
              <a:stCxn id="1476" idx="7"/>
              <a:endCxn id="1478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79" name="Google Shape;1479;p23"/>
            <p:cNvCxnSpPr>
              <a:stCxn id="1480" idx="0"/>
              <a:endCxn id="1446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81" name="Google Shape;1481;p23"/>
            <p:cNvCxnSpPr>
              <a:stCxn id="1451" idx="2"/>
              <a:endCxn id="1480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82" name="Google Shape;1482;p23"/>
            <p:cNvCxnSpPr>
              <a:stCxn id="1462" idx="1"/>
              <a:endCxn id="1480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83" name="Google Shape;1483;p23"/>
            <p:cNvCxnSpPr>
              <a:stCxn id="1484" idx="7"/>
              <a:endCxn id="1480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85" name="Google Shape;1485;p23"/>
            <p:cNvCxnSpPr>
              <a:stCxn id="1445" idx="6"/>
              <a:endCxn id="1480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86" name="Google Shape;1486;p23"/>
            <p:cNvCxnSpPr>
              <a:stCxn id="1487" idx="7"/>
              <a:endCxn id="1445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88" name="Google Shape;1488;p23"/>
            <p:cNvCxnSpPr>
              <a:stCxn id="1487" idx="6"/>
              <a:endCxn id="1484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89" name="Google Shape;1489;p23"/>
            <p:cNvCxnSpPr>
              <a:stCxn id="1487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0" name="Google Shape;1490;p23"/>
            <p:cNvCxnSpPr>
              <a:stCxn id="1484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1" name="Google Shape;1491;p23"/>
            <p:cNvCxnSpPr>
              <a:stCxn id="1484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2" name="Google Shape;1492;p23"/>
            <p:cNvCxnSpPr>
              <a:stCxn id="1462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3" name="Google Shape;1493;p23"/>
            <p:cNvCxnSpPr>
              <a:stCxn id="1484" idx="6"/>
              <a:endCxn id="1462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4" name="Google Shape;1494;p23"/>
            <p:cNvCxnSpPr>
              <a:stCxn id="1462" idx="6"/>
              <a:endCxn id="1450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5" name="Google Shape;1495;p23"/>
            <p:cNvCxnSpPr>
              <a:stCxn id="1467" idx="2"/>
              <a:endCxn id="1450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6" name="Google Shape;1496;p23"/>
            <p:cNvCxnSpPr>
              <a:stCxn id="1497" idx="0"/>
              <a:endCxn id="1450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8" name="Google Shape;1498;p23"/>
            <p:cNvCxnSpPr>
              <a:endCxn id="1450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9" name="Google Shape;1499;p23"/>
            <p:cNvCxnSpPr>
              <a:stCxn id="1497" idx="2"/>
              <a:endCxn id="1467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0" name="Google Shape;1500;p23"/>
            <p:cNvCxnSpPr>
              <a:stCxn id="1469" idx="2"/>
              <a:endCxn id="1467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1" name="Google Shape;1501;p23"/>
            <p:cNvCxnSpPr>
              <a:stCxn id="1469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2" name="Google Shape;1502;p23"/>
            <p:cNvCxnSpPr>
              <a:stCxn id="1503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4" name="Google Shape;1504;p23"/>
            <p:cNvCxnSpPr>
              <a:stCxn id="1503" idx="2"/>
              <a:endCxn id="1469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5" name="Google Shape;1505;p23"/>
            <p:cNvCxnSpPr>
              <a:stCxn id="1476" idx="4"/>
              <a:endCxn id="1503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6" name="Google Shape;1506;p23"/>
            <p:cNvCxnSpPr>
              <a:stCxn id="1507" idx="3"/>
              <a:endCxn id="1503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8" name="Google Shape;1508;p23"/>
            <p:cNvCxnSpPr>
              <a:stCxn id="1507" idx="2"/>
              <a:endCxn id="1476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9" name="Google Shape;1509;p23"/>
            <p:cNvCxnSpPr>
              <a:stCxn id="1507" idx="1"/>
              <a:endCxn id="1478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10" name="Google Shape;1510;p23"/>
            <p:cNvCxnSpPr>
              <a:stCxn id="1511" idx="1"/>
              <a:endCxn id="1478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12" name="Google Shape;1512;p23"/>
            <p:cNvCxnSpPr>
              <a:stCxn id="1511" idx="0"/>
              <a:endCxn id="1513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14" name="Google Shape;1514;p23"/>
            <p:cNvCxnSpPr>
              <a:stCxn id="1515" idx="7"/>
              <a:endCxn id="1516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17" name="Google Shape;1517;p23"/>
            <p:cNvCxnSpPr>
              <a:endCxn id="1518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19" name="Google Shape;1519;p23"/>
            <p:cNvCxnSpPr>
              <a:stCxn id="1515" idx="0"/>
              <a:endCxn id="1474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0" name="Google Shape;1520;p23"/>
            <p:cNvCxnSpPr>
              <a:stCxn id="1521" idx="0"/>
              <a:endCxn id="1522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3" name="Google Shape;1523;p23"/>
            <p:cNvCxnSpPr>
              <a:stCxn id="1521" idx="1"/>
              <a:endCxn id="1513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4" name="Google Shape;1524;p23"/>
            <p:cNvCxnSpPr>
              <a:stCxn id="1513" idx="2"/>
              <a:endCxn id="1478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5" name="Google Shape;1525;p23"/>
            <p:cNvCxnSpPr>
              <a:stCxn id="1511" idx="2"/>
              <a:endCxn id="1507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6" name="Google Shape;1526;p23"/>
            <p:cNvCxnSpPr>
              <a:stCxn id="1518" idx="1"/>
              <a:endCxn id="1507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7" name="Google Shape;1527;p23"/>
            <p:cNvCxnSpPr>
              <a:stCxn id="1518" idx="3"/>
              <a:endCxn id="1528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9" name="Google Shape;1529;p23"/>
            <p:cNvCxnSpPr>
              <a:stCxn id="1507" idx="4"/>
              <a:endCxn id="1528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0" name="Google Shape;1530;p23"/>
            <p:cNvCxnSpPr>
              <a:stCxn id="1503" idx="5"/>
              <a:endCxn id="1528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1" name="Google Shape;1531;p23"/>
            <p:cNvCxnSpPr>
              <a:stCxn id="1518" idx="7"/>
              <a:endCxn id="1511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2" name="Google Shape;1532;p23"/>
            <p:cNvCxnSpPr>
              <a:stCxn id="1469" idx="7"/>
              <a:endCxn id="1476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3" name="Google Shape;1533;p23"/>
            <p:cNvCxnSpPr>
              <a:endCxn id="1518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446" name="Google Shape;1446;p23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23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23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23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23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23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23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23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23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23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23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23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34" name="Google Shape;1534;p23"/>
            <p:cNvCxnSpPr>
              <a:stCxn id="1448" idx="2"/>
              <a:endCxn id="1480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5" name="Google Shape;1535;p23"/>
            <p:cNvCxnSpPr>
              <a:stCxn id="1445" idx="4"/>
              <a:endCxn id="1484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487" name="Google Shape;1487;p23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36" name="Google Shape;1536;p23"/>
            <p:cNvCxnSpPr>
              <a:stCxn id="1487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7" name="Google Shape;1537;p23"/>
            <p:cNvCxnSpPr>
              <a:stCxn id="1487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8" name="Google Shape;1538;p23"/>
            <p:cNvCxnSpPr>
              <a:stCxn id="1487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9" name="Google Shape;1539;p23"/>
            <p:cNvCxnSpPr>
              <a:endCxn id="1445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497" name="Google Shape;1497;p23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23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40" name="Google Shape;1540;p23"/>
            <p:cNvCxnSpPr>
              <a:stCxn id="1497" idx="1"/>
              <a:endCxn id="1469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41" name="Google Shape;1541;p23"/>
            <p:cNvCxnSpPr>
              <a:endCxn id="1542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43" name="Google Shape;1543;p23"/>
            <p:cNvCxnSpPr>
              <a:endCxn id="1521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44" name="Google Shape;1544;p23"/>
            <p:cNvCxnSpPr>
              <a:stCxn id="1542" idx="0"/>
              <a:endCxn id="1521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45" name="Google Shape;1545;p23"/>
            <p:cNvCxnSpPr>
              <a:stCxn id="1522" idx="2"/>
              <a:endCxn id="1546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47" name="Google Shape;1547;p23"/>
            <p:cNvCxnSpPr>
              <a:stCxn id="1542" idx="7"/>
              <a:endCxn id="1546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48" name="Google Shape;1548;p23"/>
            <p:cNvCxnSpPr>
              <a:endCxn id="1521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49" name="Google Shape;1549;p23"/>
            <p:cNvCxnSpPr>
              <a:stCxn id="1521" idx="6"/>
              <a:endCxn id="1546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0" name="Google Shape;1550;p23"/>
            <p:cNvCxnSpPr>
              <a:stCxn id="1551" idx="0"/>
              <a:endCxn id="1546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2" name="Google Shape;1552;p23"/>
            <p:cNvCxnSpPr>
              <a:stCxn id="1553" idx="1"/>
              <a:endCxn id="1546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4" name="Google Shape;1554;p23"/>
            <p:cNvCxnSpPr>
              <a:stCxn id="1553" idx="0"/>
              <a:endCxn id="1515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5" name="Google Shape;1555;p23"/>
            <p:cNvCxnSpPr>
              <a:stCxn id="1515" idx="2"/>
              <a:endCxn id="1546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6" name="Google Shape;1556;p23"/>
            <p:cNvCxnSpPr>
              <a:stCxn id="1515" idx="7"/>
              <a:endCxn id="1557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8" name="Google Shape;1558;p23"/>
            <p:cNvCxnSpPr>
              <a:stCxn id="1515" idx="6"/>
              <a:endCxn id="1559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0" name="Google Shape;1560;p23"/>
            <p:cNvCxnSpPr>
              <a:stCxn id="1559" idx="7"/>
              <a:endCxn id="1557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1" name="Google Shape;1561;p23"/>
            <p:cNvCxnSpPr>
              <a:stCxn id="1474" idx="1"/>
              <a:endCxn id="1546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2" name="Google Shape;1562;p23"/>
            <p:cNvCxnSpPr>
              <a:endCxn id="1542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3" name="Google Shape;1563;p23"/>
            <p:cNvCxnSpPr>
              <a:stCxn id="1551" idx="2"/>
              <a:endCxn id="1542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4" name="Google Shape;1564;p23"/>
            <p:cNvCxnSpPr>
              <a:stCxn id="1565" idx="0"/>
              <a:endCxn id="1542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6" name="Google Shape;1566;p23"/>
            <p:cNvCxnSpPr>
              <a:endCxn id="1542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7" name="Google Shape;1567;p23"/>
            <p:cNvCxnSpPr>
              <a:stCxn id="1565" idx="2"/>
              <a:endCxn id="1551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8" name="Google Shape;1568;p23"/>
            <p:cNvCxnSpPr>
              <a:stCxn id="1553" idx="2"/>
              <a:endCxn id="1551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9" name="Google Shape;1569;p23"/>
            <p:cNvCxnSpPr>
              <a:stCxn id="1553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0" name="Google Shape;1570;p23"/>
            <p:cNvCxnSpPr>
              <a:stCxn id="1571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2" name="Google Shape;1572;p23"/>
            <p:cNvCxnSpPr>
              <a:stCxn id="1571" idx="2"/>
              <a:endCxn id="1553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3" name="Google Shape;1573;p23"/>
            <p:cNvCxnSpPr>
              <a:stCxn id="1559" idx="4"/>
              <a:endCxn id="1571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4" name="Google Shape;1574;p23"/>
            <p:cNvCxnSpPr>
              <a:stCxn id="1575" idx="3"/>
              <a:endCxn id="1571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6" name="Google Shape;1576;p23"/>
            <p:cNvCxnSpPr>
              <a:stCxn id="1575" idx="2"/>
              <a:endCxn id="1559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7" name="Google Shape;1577;p23"/>
            <p:cNvCxnSpPr>
              <a:stCxn id="1575" idx="1"/>
              <a:endCxn id="1557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8" name="Google Shape;1578;p23"/>
            <p:cNvCxnSpPr>
              <a:stCxn id="1579" idx="1"/>
              <a:endCxn id="1557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80" name="Google Shape;1580;p23"/>
            <p:cNvCxnSpPr>
              <a:stCxn id="1579" idx="0"/>
              <a:endCxn id="1581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82" name="Google Shape;1582;p23"/>
            <p:cNvCxnSpPr>
              <a:stCxn id="1583" idx="0"/>
              <a:endCxn id="1584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85" name="Google Shape;1585;p23"/>
            <p:cNvCxnSpPr>
              <a:stCxn id="1586" idx="7"/>
              <a:endCxn id="1584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87" name="Google Shape;1587;p23"/>
            <p:cNvCxnSpPr>
              <a:endCxn id="1583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88" name="Google Shape;1588;p23"/>
            <p:cNvCxnSpPr>
              <a:stCxn id="1589" idx="5"/>
              <a:endCxn id="1590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91" name="Google Shape;1591;p23"/>
            <p:cNvCxnSpPr>
              <a:endCxn id="1590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92" name="Google Shape;1592;p23"/>
            <p:cNvCxnSpPr>
              <a:stCxn id="1590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93" name="Google Shape;1593;p23"/>
            <p:cNvCxnSpPr>
              <a:stCxn id="1590" idx="3"/>
              <a:endCxn id="1594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95" name="Google Shape;1595;p23"/>
            <p:cNvCxnSpPr>
              <a:stCxn id="1590" idx="1"/>
              <a:endCxn id="1579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96" name="Google Shape;1596;p23"/>
            <p:cNvCxnSpPr>
              <a:stCxn id="1583" idx="2"/>
              <a:endCxn id="1579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97" name="Google Shape;1597;p23"/>
            <p:cNvCxnSpPr>
              <a:stCxn id="1584" idx="3"/>
              <a:endCxn id="1579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98" name="Google Shape;1598;p23"/>
            <p:cNvCxnSpPr>
              <a:stCxn id="1584" idx="2"/>
              <a:endCxn id="1581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99" name="Google Shape;1599;p23"/>
            <p:cNvCxnSpPr>
              <a:stCxn id="1581" idx="1"/>
              <a:endCxn id="1557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0" name="Google Shape;1600;p23"/>
            <p:cNvCxnSpPr>
              <a:stCxn id="1579" idx="2"/>
              <a:endCxn id="1575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1" name="Google Shape;1601;p23"/>
            <p:cNvCxnSpPr>
              <a:stCxn id="1594" idx="1"/>
              <a:endCxn id="1575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2" name="Google Shape;1602;p23"/>
            <p:cNvCxnSpPr>
              <a:stCxn id="1594" idx="3"/>
              <a:endCxn id="1603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4" name="Google Shape;1604;p23"/>
            <p:cNvCxnSpPr>
              <a:stCxn id="1575" idx="4"/>
              <a:endCxn id="1603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5" name="Google Shape;1605;p23"/>
            <p:cNvCxnSpPr>
              <a:stCxn id="1571" idx="5"/>
              <a:endCxn id="1603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6" name="Google Shape;1606;p23"/>
            <p:cNvCxnSpPr>
              <a:stCxn id="1594" idx="7"/>
              <a:endCxn id="1579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7" name="Google Shape;1607;p23"/>
            <p:cNvCxnSpPr>
              <a:stCxn id="1553" idx="7"/>
              <a:endCxn id="1559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8" name="Google Shape;1608;p23"/>
            <p:cNvCxnSpPr>
              <a:endCxn id="1594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9" name="Google Shape;1609;p23"/>
            <p:cNvCxnSpPr>
              <a:stCxn id="1590" idx="7"/>
              <a:endCxn id="1583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542" name="Google Shape;1542;p23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23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23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23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23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23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23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23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23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23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23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23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23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23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23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23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23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23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0" name="Google Shape;1610;p23"/>
            <p:cNvCxnSpPr>
              <a:stCxn id="1565" idx="1"/>
              <a:endCxn id="1553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1" name="Google Shape;1611;p23"/>
            <p:cNvCxnSpPr>
              <a:stCxn id="1612" idx="6"/>
              <a:endCxn id="1584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3" name="Google Shape;1613;p23"/>
            <p:cNvCxnSpPr>
              <a:stCxn id="1614" idx="4"/>
              <a:endCxn id="1586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5" name="Google Shape;1615;p23"/>
            <p:cNvCxnSpPr>
              <a:stCxn id="1586" idx="4"/>
              <a:endCxn id="1589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6" name="Google Shape;1616;p23"/>
            <p:cNvCxnSpPr>
              <a:stCxn id="1617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8" name="Google Shape;1618;p23"/>
            <p:cNvCxnSpPr>
              <a:stCxn id="1617" idx="0"/>
              <a:endCxn id="1589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9" name="Google Shape;1619;p23"/>
            <p:cNvCxnSpPr>
              <a:stCxn id="1620" idx="1"/>
              <a:endCxn id="1614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1" name="Google Shape;1621;p23"/>
            <p:cNvCxnSpPr>
              <a:stCxn id="1589" idx="2"/>
              <a:endCxn id="1620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2" name="Google Shape;1622;p23"/>
            <p:cNvCxnSpPr>
              <a:stCxn id="1617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3" name="Google Shape;1623;p23"/>
            <p:cNvCxnSpPr>
              <a:stCxn id="1584" idx="1"/>
              <a:endCxn id="1446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4" name="Google Shape;1624;p23"/>
            <p:cNvCxnSpPr>
              <a:stCxn id="1625" idx="6"/>
              <a:endCxn id="1626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7" name="Google Shape;1627;p23"/>
            <p:cNvCxnSpPr>
              <a:stCxn id="1614" idx="7"/>
              <a:endCxn id="1625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8" name="Google Shape;1628;p23"/>
            <p:cNvCxnSpPr>
              <a:stCxn id="1614" idx="5"/>
              <a:endCxn id="1612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9" name="Google Shape;1629;p23"/>
            <p:cNvCxnSpPr>
              <a:stCxn id="1626" idx="3"/>
              <a:endCxn id="1612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30" name="Google Shape;1630;p23"/>
            <p:cNvCxnSpPr>
              <a:stCxn id="1612" idx="4"/>
              <a:endCxn id="1586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31" name="Google Shape;1631;p23"/>
            <p:cNvCxnSpPr>
              <a:stCxn id="1590" idx="2"/>
              <a:endCxn id="1617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32" name="Google Shape;1632;p23"/>
            <p:cNvCxnSpPr>
              <a:endCxn id="1617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614" name="Google Shape;1614;p23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23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23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23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23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23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23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33" name="Google Shape;1633;p23"/>
            <p:cNvCxnSpPr>
              <a:stCxn id="1586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34" name="Google Shape;1634;p23"/>
            <p:cNvCxnSpPr>
              <a:stCxn id="1625" idx="4"/>
              <a:endCxn id="1612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458" name="Google Shape;1458;p23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35" name="Google Shape;1635;p23"/>
            <p:cNvCxnSpPr>
              <a:stCxn id="1458" idx="3"/>
              <a:endCxn id="1581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36" name="Google Shape;1636;p23"/>
            <p:cNvCxnSpPr>
              <a:stCxn id="1458" idx="2"/>
              <a:endCxn id="1446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37" name="Google Shape;1637;p23"/>
            <p:cNvCxnSpPr>
              <a:stCxn id="1625" idx="7"/>
              <a:endCxn id="1445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38" name="Google Shape;1638;p23"/>
            <p:cNvCxnSpPr>
              <a:endCxn id="1625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620" name="Google Shape;1620;p23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39" name="Google Shape;1639;p23"/>
            <p:cNvCxnSpPr>
              <a:stCxn id="1589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0" name="Google Shape;1640;p23"/>
            <p:cNvCxnSpPr>
              <a:stCxn id="1626" idx="6"/>
              <a:endCxn id="1446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1" name="Google Shape;1641;p23"/>
            <p:cNvCxnSpPr>
              <a:stCxn id="1626" idx="5"/>
              <a:endCxn id="1584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2" name="Google Shape;1642;p23"/>
            <p:cNvCxnSpPr>
              <a:stCxn id="1445" idx="0"/>
              <a:endCxn id="1626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3" name="Google Shape;1643;p23"/>
            <p:cNvCxnSpPr>
              <a:stCxn id="1586" idx="5"/>
              <a:endCxn id="1583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4" name="Google Shape;1644;p23"/>
            <p:cNvCxnSpPr>
              <a:stCxn id="1581" idx="7"/>
              <a:endCxn id="1446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5" name="Google Shape;1645;p23"/>
            <p:cNvCxnSpPr>
              <a:stCxn id="1454" idx="7"/>
              <a:endCxn id="1458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6" name="Google Shape;1646;p23"/>
            <p:cNvCxnSpPr>
              <a:stCxn id="1557" idx="7"/>
              <a:endCxn id="1459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7" name="Google Shape;1647;p23"/>
            <p:cNvCxnSpPr>
              <a:stCxn id="1557" idx="6"/>
              <a:endCxn id="1458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8" name="Google Shape;1648;p23"/>
            <p:cNvCxnSpPr>
              <a:stCxn id="1471" idx="0"/>
              <a:endCxn id="1557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9" name="Google Shape;1649;p23"/>
            <p:cNvCxnSpPr>
              <a:stCxn id="1474" idx="0"/>
              <a:endCxn id="1522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50" name="Google Shape;1650;p23"/>
            <p:cNvCxnSpPr>
              <a:stCxn id="1478" idx="0"/>
              <a:endCxn id="1522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51" name="Google Shape;1651;p23"/>
            <p:cNvCxnSpPr>
              <a:stCxn id="1476" idx="0"/>
              <a:endCxn id="1474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52" name="Google Shape;1652;p23"/>
            <p:cNvCxnSpPr>
              <a:stCxn id="1557" idx="1"/>
              <a:endCxn id="1516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53" name="Google Shape;1653;p23"/>
            <p:cNvCxnSpPr>
              <a:stCxn id="1471" idx="0"/>
              <a:endCxn id="1516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54" name="Google Shape;1654;p23"/>
            <p:cNvCxnSpPr>
              <a:stCxn id="1516" idx="7"/>
              <a:endCxn id="1474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522" name="Google Shape;1522;p23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23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23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55" name="Google Shape;1655;p23"/>
            <p:cNvCxnSpPr>
              <a:stCxn id="1513" idx="0"/>
              <a:endCxn id="1522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56" name="Google Shape;1656;p23"/>
            <p:cNvCxnSpPr>
              <a:endCxn id="1513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657" name="Google Shape;1657;p23"/>
          <p:cNvSpPr/>
          <p:nvPr/>
        </p:nvSpPr>
        <p:spPr>
          <a:xfrm flipH="1" rot="10800000">
            <a:off x="0" y="-5799"/>
            <a:ext cx="12192000" cy="407373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58" name="Google Shape;1658;p23"/>
          <p:cNvGrpSpPr/>
          <p:nvPr/>
        </p:nvGrpSpPr>
        <p:grpSpPr>
          <a:xfrm>
            <a:off x="4917086" y="1975299"/>
            <a:ext cx="2357831" cy="4144944"/>
            <a:chOff x="445712" y="1449040"/>
            <a:chExt cx="2113018" cy="3924176"/>
          </a:xfrm>
        </p:grpSpPr>
        <p:sp>
          <p:nvSpPr>
            <p:cNvPr id="1659" name="Google Shape;1659;p23"/>
            <p:cNvSpPr/>
            <p:nvPr/>
          </p:nvSpPr>
          <p:spPr>
            <a:xfrm>
              <a:off x="445712" y="1449040"/>
              <a:ext cx="2113018" cy="3924176"/>
            </a:xfrm>
            <a:prstGeom prst="roundRect">
              <a:avLst>
                <a:gd fmla="val 13580" name="adj"/>
              </a:avLst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23"/>
            <p:cNvSpPr/>
            <p:nvPr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61" name="Google Shape;1661;p23"/>
            <p:cNvGrpSpPr/>
            <p:nvPr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1662" name="Google Shape;1662;p23"/>
              <p:cNvSpPr/>
              <p:nvPr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>
                <a:gsLst>
                  <a:gs pos="0">
                    <a:srgbClr val="0F0F0F"/>
                  </a:gs>
                  <a:gs pos="56000">
                    <a:srgbClr val="595959"/>
                  </a:gs>
                  <a:gs pos="91000">
                    <a:srgbClr val="7F7F7F"/>
                  </a:gs>
                  <a:gs pos="100000">
                    <a:srgbClr val="BFBFBF"/>
                  </a:gs>
                </a:gsLst>
                <a:lin ang="10800000" scaled="0"/>
              </a:gradFill>
              <a:ln cap="flat" cmpd="sng" w="12700">
                <a:solidFill>
                  <a:srgbClr val="262626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3" name="Google Shape;1663;p23"/>
              <p:cNvSpPr/>
              <p:nvPr/>
            </p:nvSpPr>
            <p:spPr>
              <a:xfrm>
                <a:off x="1634225" y="5796647"/>
                <a:ext cx="142969" cy="144016"/>
              </a:xfrm>
              <a:prstGeom prst="roundRect">
                <a:avLst>
                  <a:gd fmla="val 16667" name="adj"/>
                </a:avLst>
              </a:prstGeom>
              <a:solidFill>
                <a:srgbClr val="737373"/>
              </a:solidFill>
              <a:ln cap="flat" cmpd="sng" w="9525">
                <a:solidFill>
                  <a:srgbClr val="B0B0B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664" name="Google Shape;1664;p23"/>
          <p:cNvSpPr/>
          <p:nvPr>
            <p:ph idx="2" type="pic"/>
          </p:nvPr>
        </p:nvSpPr>
        <p:spPr>
          <a:xfrm>
            <a:off x="5083388" y="2321178"/>
            <a:ext cx="2025226" cy="3321372"/>
          </a:xfrm>
          <a:prstGeom prst="rect">
            <a:avLst/>
          </a:prstGeom>
          <a:solidFill>
            <a:srgbClr val="F2F2F2"/>
          </a:solidFill>
          <a:ln cap="flat" cmpd="sng" w="127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Contents slide layout">
  <p:cSld name="14_Contents slide layout"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7" name="Google Shape;1667;p24"/>
          <p:cNvGrpSpPr/>
          <p:nvPr/>
        </p:nvGrpSpPr>
        <p:grpSpPr>
          <a:xfrm>
            <a:off x="637723" y="3059055"/>
            <a:ext cx="4156177" cy="3268904"/>
            <a:chOff x="2444748" y="555045"/>
            <a:chExt cx="7282048" cy="5727454"/>
          </a:xfrm>
        </p:grpSpPr>
        <p:sp>
          <p:nvSpPr>
            <p:cNvPr id="1668" name="Google Shape;1668;p24"/>
            <p:cNvSpPr/>
            <p:nvPr/>
          </p:nvSpPr>
          <p:spPr>
            <a:xfrm>
              <a:off x="4964693" y="5443837"/>
              <a:ext cx="2168250" cy="818208"/>
            </a:xfrm>
            <a:custGeom>
              <a:rect b="b" l="l" r="r" t="t"/>
              <a:pathLst>
                <a:path extrusionOk="0" h="818207" w="2168250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rgbClr val="BFBFBF"/>
                </a:gs>
                <a:gs pos="52999">
                  <a:srgbClr val="D8D8D8"/>
                </a:gs>
                <a:gs pos="83000">
                  <a:srgbClr val="BFBFBF"/>
                </a:gs>
                <a:gs pos="100000">
                  <a:srgbClr val="BFBFBF"/>
                </a:gs>
              </a:gsLst>
              <a:lin ang="162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24"/>
            <p:cNvSpPr/>
            <p:nvPr/>
          </p:nvSpPr>
          <p:spPr>
            <a:xfrm>
              <a:off x="2444748" y="555045"/>
              <a:ext cx="7282048" cy="4950157"/>
            </a:xfrm>
            <a:custGeom>
              <a:rect b="b" l="l" r="r" t="t"/>
              <a:pathLst>
                <a:path extrusionOk="0" h="4950157" w="7282048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24"/>
            <p:cNvSpPr/>
            <p:nvPr/>
          </p:nvSpPr>
          <p:spPr>
            <a:xfrm>
              <a:off x="8706599" y="5435655"/>
              <a:ext cx="490925" cy="81821"/>
            </a:xfrm>
            <a:custGeom>
              <a:rect b="b" l="l" r="r" t="t"/>
              <a:pathLst>
                <a:path extrusionOk="0" h="81820" w="490924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24"/>
            <p:cNvSpPr/>
            <p:nvPr/>
          </p:nvSpPr>
          <p:spPr>
            <a:xfrm>
              <a:off x="2481568" y="595956"/>
              <a:ext cx="7200228" cy="4336501"/>
            </a:xfrm>
            <a:custGeom>
              <a:rect b="b" l="l" r="r" t="t"/>
              <a:pathLst>
                <a:path extrusionOk="0" h="4336501" w="7200227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24"/>
            <p:cNvSpPr/>
            <p:nvPr/>
          </p:nvSpPr>
          <p:spPr>
            <a:xfrm>
              <a:off x="4968919" y="6159768"/>
              <a:ext cx="2168250" cy="122731"/>
            </a:xfrm>
            <a:custGeom>
              <a:rect b="b" l="l" r="r" t="t"/>
              <a:pathLst>
                <a:path extrusionOk="0" h="122731" w="2168250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24"/>
            <p:cNvSpPr/>
            <p:nvPr/>
          </p:nvSpPr>
          <p:spPr>
            <a:xfrm>
              <a:off x="2481568" y="4903820"/>
              <a:ext cx="7200228" cy="572745"/>
            </a:xfrm>
            <a:custGeom>
              <a:rect b="b" l="l" r="r" t="t"/>
              <a:pathLst>
                <a:path extrusionOk="0" h="572745" w="7200227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24"/>
            <p:cNvSpPr/>
            <p:nvPr/>
          </p:nvSpPr>
          <p:spPr>
            <a:xfrm>
              <a:off x="2747714" y="910966"/>
              <a:ext cx="6676116" cy="3763756"/>
            </a:xfrm>
            <a:custGeom>
              <a:rect b="b" l="l" r="r" t="t"/>
              <a:pathLst>
                <a:path extrusionOk="0" h="3763755" w="6586571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24"/>
            <p:cNvSpPr/>
            <p:nvPr/>
          </p:nvSpPr>
          <p:spPr>
            <a:xfrm>
              <a:off x="5654591" y="939518"/>
              <a:ext cx="3769239" cy="3736342"/>
            </a:xfrm>
            <a:custGeom>
              <a:rect b="b" l="l" r="r" t="t"/>
              <a:pathLst>
                <a:path extrusionOk="0" h="4035268" w="3976489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6" name="Google Shape;1676;p24"/>
          <p:cNvSpPr/>
          <p:nvPr>
            <p:ph idx="2" type="pic"/>
          </p:nvPr>
        </p:nvSpPr>
        <p:spPr>
          <a:xfrm>
            <a:off x="0" y="1"/>
            <a:ext cx="12192000" cy="388402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7" name="Google Shape;1677;p24"/>
          <p:cNvSpPr/>
          <p:nvPr>
            <p:ph idx="3" type="pic"/>
          </p:nvPr>
        </p:nvSpPr>
        <p:spPr>
          <a:xfrm>
            <a:off x="767538" y="3202164"/>
            <a:ext cx="3917673" cy="22514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Contents slide layout">
  <p:cSld name="15_Contents slide layout">
    <p:bg>
      <p:bgPr>
        <a:gradFill>
          <a:gsLst>
            <a:gs pos="0">
              <a:schemeClr val="accent1"/>
            </a:gs>
            <a:gs pos="27000">
              <a:srgbClr val="7BA6B3"/>
            </a:gs>
            <a:gs pos="50000">
              <a:srgbClr val="8EB3BE"/>
            </a:gs>
            <a:gs pos="73000">
              <a:srgbClr val="7BA6B3"/>
            </a:gs>
            <a:gs pos="100000">
              <a:schemeClr val="accent1"/>
            </a:gs>
          </a:gsLst>
          <a:lin ang="16200000" scaled="0"/>
        </a:gradFill>
      </p:bgPr>
    </p:bg>
    <p:spTree>
      <p:nvGrpSpPr>
        <p:cNvPr id="1678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9" name="Google Shape;1679;p25"/>
          <p:cNvGrpSpPr/>
          <p:nvPr/>
        </p:nvGrpSpPr>
        <p:grpSpPr>
          <a:xfrm>
            <a:off x="-98982" y="-104349"/>
            <a:ext cx="12408371" cy="7045441"/>
            <a:chOff x="-98982" y="-104349"/>
            <a:chExt cx="12408371" cy="7045441"/>
          </a:xfrm>
        </p:grpSpPr>
        <p:cxnSp>
          <p:nvCxnSpPr>
            <p:cNvPr id="1680" name="Google Shape;1680;p25"/>
            <p:cNvCxnSpPr>
              <a:stCxn id="1681" idx="7"/>
              <a:endCxn id="1682" idx="2"/>
            </p:cNvCxnSpPr>
            <p:nvPr/>
          </p:nvCxnSpPr>
          <p:spPr>
            <a:xfrm>
              <a:off x="1584504" y="1905029"/>
              <a:ext cx="1703100" cy="944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83" name="Google Shape;1683;p25"/>
            <p:cNvCxnSpPr>
              <a:stCxn id="1682" idx="4"/>
              <a:endCxn id="1684" idx="1"/>
            </p:cNvCxnSpPr>
            <p:nvPr/>
          </p:nvCxnSpPr>
          <p:spPr>
            <a:xfrm flipH="1" rot="10800000">
              <a:off x="3427782" y="2205737"/>
              <a:ext cx="483000" cy="5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85" name="Google Shape;1685;p25"/>
            <p:cNvCxnSpPr>
              <a:stCxn id="1686" idx="2"/>
              <a:endCxn id="1687" idx="6"/>
            </p:cNvCxnSpPr>
            <p:nvPr/>
          </p:nvCxnSpPr>
          <p:spPr>
            <a:xfrm flipH="1">
              <a:off x="4004083" y="998896"/>
              <a:ext cx="1032900" cy="41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88" name="Google Shape;1688;p25"/>
            <p:cNvCxnSpPr>
              <a:stCxn id="1684" idx="5"/>
              <a:endCxn id="1686" idx="1"/>
            </p:cNvCxnSpPr>
            <p:nvPr/>
          </p:nvCxnSpPr>
          <p:spPr>
            <a:xfrm flipH="1" rot="10800000">
              <a:off x="4016342" y="1082426"/>
              <a:ext cx="10551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89" name="Google Shape;1689;p25"/>
            <p:cNvCxnSpPr>
              <a:stCxn id="1682" idx="5"/>
              <a:endCxn id="1690" idx="1"/>
            </p:cNvCxnSpPr>
            <p:nvPr/>
          </p:nvCxnSpPr>
          <p:spPr>
            <a:xfrm flipH="1" rot="10800000">
              <a:off x="3493690" y="2247401"/>
              <a:ext cx="14664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91" name="Google Shape;1691;p25"/>
            <p:cNvCxnSpPr>
              <a:stCxn id="1686" idx="0"/>
              <a:endCxn id="1690" idx="4"/>
            </p:cNvCxnSpPr>
            <p:nvPr/>
          </p:nvCxnSpPr>
          <p:spPr>
            <a:xfrm flipH="1">
              <a:off x="5012861" y="1116974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92" name="Google Shape;1692;p25"/>
            <p:cNvCxnSpPr>
              <a:stCxn id="1684" idx="3"/>
              <a:endCxn id="1687" idx="0"/>
            </p:cNvCxnSpPr>
            <p:nvPr/>
          </p:nvCxnSpPr>
          <p:spPr>
            <a:xfrm rot="10800000">
              <a:off x="3892106" y="1525526"/>
              <a:ext cx="18600" cy="57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93" name="Google Shape;1693;p25"/>
            <p:cNvCxnSpPr>
              <a:stCxn id="1694" idx="7"/>
              <a:endCxn id="1695" idx="1"/>
            </p:cNvCxnSpPr>
            <p:nvPr/>
          </p:nvCxnSpPr>
          <p:spPr>
            <a:xfrm flipH="1" rot="10800000">
              <a:off x="5140075" y="2351122"/>
              <a:ext cx="1066200" cy="55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96" name="Google Shape;1696;p25"/>
            <p:cNvCxnSpPr>
              <a:stCxn id="1686" idx="7"/>
              <a:endCxn id="1695" idx="3"/>
            </p:cNvCxnSpPr>
            <p:nvPr/>
          </p:nvCxnSpPr>
          <p:spPr>
            <a:xfrm>
              <a:off x="5238555" y="1082390"/>
              <a:ext cx="967800" cy="111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97" name="Google Shape;1697;p25"/>
            <p:cNvCxnSpPr>
              <a:stCxn id="1698" idx="3"/>
            </p:cNvCxnSpPr>
            <p:nvPr/>
          </p:nvCxnSpPr>
          <p:spPr>
            <a:xfrm rot="10800000">
              <a:off x="3211541" y="18433"/>
              <a:ext cx="498900" cy="58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99" name="Google Shape;1699;p25"/>
            <p:cNvCxnSpPr>
              <a:stCxn id="1684" idx="6"/>
              <a:endCxn id="1690" idx="2"/>
            </p:cNvCxnSpPr>
            <p:nvPr/>
          </p:nvCxnSpPr>
          <p:spPr>
            <a:xfrm>
              <a:off x="4038220" y="2152844"/>
              <a:ext cx="900000" cy="4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0" name="Google Shape;1700;p25"/>
            <p:cNvCxnSpPr>
              <a:stCxn id="1698" idx="0"/>
              <a:endCxn id="1687" idx="4"/>
            </p:cNvCxnSpPr>
            <p:nvPr/>
          </p:nvCxnSpPr>
          <p:spPr>
            <a:xfrm>
              <a:off x="3789668" y="792604"/>
              <a:ext cx="102300" cy="5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1" name="Google Shape;1701;p25"/>
            <p:cNvCxnSpPr>
              <a:stCxn id="1690" idx="6"/>
              <a:endCxn id="1695" idx="2"/>
            </p:cNvCxnSpPr>
            <p:nvPr/>
          </p:nvCxnSpPr>
          <p:spPr>
            <a:xfrm>
              <a:off x="5087665" y="2194496"/>
              <a:ext cx="1086000" cy="77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2" name="Google Shape;1702;p25"/>
            <p:cNvCxnSpPr>
              <a:stCxn id="1703" idx="0"/>
              <a:endCxn id="1695" idx="4"/>
            </p:cNvCxnSpPr>
            <p:nvPr/>
          </p:nvCxnSpPr>
          <p:spPr>
            <a:xfrm>
              <a:off x="6243041" y="1291086"/>
              <a:ext cx="42600" cy="86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4" name="Google Shape;1704;p25"/>
            <p:cNvCxnSpPr>
              <a:stCxn id="1705" idx="1"/>
              <a:endCxn id="1695" idx="5"/>
            </p:cNvCxnSpPr>
            <p:nvPr/>
          </p:nvCxnSpPr>
          <p:spPr>
            <a:xfrm flipH="1">
              <a:off x="6364795" y="570689"/>
              <a:ext cx="1332600" cy="1621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6" name="Google Shape;1706;p25"/>
            <p:cNvCxnSpPr>
              <a:stCxn id="1705" idx="0"/>
              <a:endCxn id="1707" idx="4"/>
            </p:cNvCxnSpPr>
            <p:nvPr/>
          </p:nvCxnSpPr>
          <p:spPr>
            <a:xfrm flipH="1">
              <a:off x="7737913" y="592567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8" name="Google Shape;1708;p25"/>
            <p:cNvCxnSpPr>
              <a:stCxn id="1707" idx="2"/>
              <a:endCxn id="1695" idx="6"/>
            </p:cNvCxnSpPr>
            <p:nvPr/>
          </p:nvCxnSpPr>
          <p:spPr>
            <a:xfrm flipH="1">
              <a:off x="6397559" y="1722181"/>
              <a:ext cx="1228200" cy="54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9" name="Google Shape;1709;p25"/>
            <p:cNvCxnSpPr>
              <a:stCxn id="1707" idx="7"/>
              <a:endCxn id="1710" idx="5"/>
            </p:cNvCxnSpPr>
            <p:nvPr/>
          </p:nvCxnSpPr>
          <p:spPr>
            <a:xfrm>
              <a:off x="7817030" y="1801408"/>
              <a:ext cx="1650000" cy="11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11" name="Google Shape;1711;p25"/>
            <p:cNvCxnSpPr>
              <a:stCxn id="1707" idx="6"/>
              <a:endCxn id="1712" idx="2"/>
            </p:cNvCxnSpPr>
            <p:nvPr/>
          </p:nvCxnSpPr>
          <p:spPr>
            <a:xfrm flipH="1" rot="10800000">
              <a:off x="7849847" y="1627681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13" name="Google Shape;1713;p25"/>
            <p:cNvCxnSpPr>
              <a:stCxn id="1712" idx="7"/>
              <a:endCxn id="1714" idx="3"/>
            </p:cNvCxnSpPr>
            <p:nvPr/>
          </p:nvCxnSpPr>
          <p:spPr>
            <a:xfrm>
              <a:off x="9385903" y="1706948"/>
              <a:ext cx="910500" cy="8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15" name="Google Shape;1715;p25"/>
            <p:cNvCxnSpPr>
              <a:stCxn id="1716" idx="0"/>
              <a:endCxn id="1682" idx="3"/>
            </p:cNvCxnSpPr>
            <p:nvPr/>
          </p:nvCxnSpPr>
          <p:spPr>
            <a:xfrm>
              <a:off x="2865686" y="1745404"/>
              <a:ext cx="476700" cy="103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17" name="Google Shape;1717;p25"/>
            <p:cNvCxnSpPr>
              <a:stCxn id="1687" idx="2"/>
              <a:endCxn id="1716" idx="6"/>
            </p:cNvCxnSpPr>
            <p:nvPr/>
          </p:nvCxnSpPr>
          <p:spPr>
            <a:xfrm flipH="1">
              <a:off x="2983828" y="1413389"/>
              <a:ext cx="796200" cy="21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18" name="Google Shape;1718;p25"/>
            <p:cNvCxnSpPr>
              <a:stCxn id="1698" idx="1"/>
              <a:endCxn id="1716" idx="5"/>
            </p:cNvCxnSpPr>
            <p:nvPr/>
          </p:nvCxnSpPr>
          <p:spPr>
            <a:xfrm flipH="1">
              <a:off x="2949041" y="759787"/>
              <a:ext cx="761400" cy="78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19" name="Google Shape;1719;p25"/>
            <p:cNvCxnSpPr>
              <a:stCxn id="1720" idx="7"/>
              <a:endCxn id="1716" idx="3"/>
            </p:cNvCxnSpPr>
            <p:nvPr/>
          </p:nvCxnSpPr>
          <p:spPr>
            <a:xfrm>
              <a:off x="2026272" y="811101"/>
              <a:ext cx="7560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1" name="Google Shape;1721;p25"/>
            <p:cNvCxnSpPr>
              <a:stCxn id="1681" idx="6"/>
              <a:endCxn id="1716" idx="2"/>
            </p:cNvCxnSpPr>
            <p:nvPr/>
          </p:nvCxnSpPr>
          <p:spPr>
            <a:xfrm flipH="1" rot="10800000">
              <a:off x="1617321" y="1627202"/>
              <a:ext cx="1130400" cy="198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2" name="Google Shape;1722;p25"/>
            <p:cNvCxnSpPr>
              <a:stCxn id="1723" idx="7"/>
              <a:endCxn id="1681" idx="3"/>
            </p:cNvCxnSpPr>
            <p:nvPr/>
          </p:nvCxnSpPr>
          <p:spPr>
            <a:xfrm>
              <a:off x="562731" y="991183"/>
              <a:ext cx="863400" cy="7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4" name="Google Shape;1724;p25"/>
            <p:cNvCxnSpPr>
              <a:stCxn id="1723" idx="6"/>
              <a:endCxn id="1720" idx="2"/>
            </p:cNvCxnSpPr>
            <p:nvPr/>
          </p:nvCxnSpPr>
          <p:spPr>
            <a:xfrm flipH="1" rot="10800000">
              <a:off x="584609" y="758365"/>
              <a:ext cx="1314000" cy="18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5" name="Google Shape;1725;p25"/>
            <p:cNvCxnSpPr>
              <a:stCxn id="1723" idx="5"/>
            </p:cNvCxnSpPr>
            <p:nvPr/>
          </p:nvCxnSpPr>
          <p:spPr>
            <a:xfrm flipH="1" rot="10800000">
              <a:off x="562731" y="7747"/>
              <a:ext cx="830400" cy="877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6" name="Google Shape;1726;p25"/>
            <p:cNvCxnSpPr>
              <a:stCxn id="1720" idx="4"/>
            </p:cNvCxnSpPr>
            <p:nvPr/>
          </p:nvCxnSpPr>
          <p:spPr>
            <a:xfrm rot="10800000">
              <a:off x="1913154" y="8887"/>
              <a:ext cx="60300" cy="67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7" name="Google Shape;1727;p25"/>
            <p:cNvCxnSpPr>
              <a:stCxn id="1720" idx="5"/>
            </p:cNvCxnSpPr>
            <p:nvPr/>
          </p:nvCxnSpPr>
          <p:spPr>
            <a:xfrm flipH="1" rot="10800000">
              <a:off x="2026272" y="21465"/>
              <a:ext cx="969600" cy="684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8" name="Google Shape;1728;p25"/>
            <p:cNvCxnSpPr>
              <a:stCxn id="1698" idx="5"/>
            </p:cNvCxnSpPr>
            <p:nvPr/>
          </p:nvCxnSpPr>
          <p:spPr>
            <a:xfrm flipH="1" rot="10800000">
              <a:off x="3868895" y="-11267"/>
              <a:ext cx="430500" cy="61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9" name="Google Shape;1729;p25"/>
            <p:cNvCxnSpPr>
              <a:stCxn id="1720" idx="6"/>
              <a:endCxn id="1698" idx="2"/>
            </p:cNvCxnSpPr>
            <p:nvPr/>
          </p:nvCxnSpPr>
          <p:spPr>
            <a:xfrm flipH="1" rot="10800000">
              <a:off x="2048150" y="680583"/>
              <a:ext cx="1629600" cy="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0" name="Google Shape;1730;p25"/>
            <p:cNvCxnSpPr>
              <a:stCxn id="1698" idx="6"/>
              <a:endCxn id="1686" idx="3"/>
            </p:cNvCxnSpPr>
            <p:nvPr/>
          </p:nvCxnSpPr>
          <p:spPr>
            <a:xfrm>
              <a:off x="3901712" y="680560"/>
              <a:ext cx="1170000" cy="2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1" name="Google Shape;1731;p25"/>
            <p:cNvCxnSpPr>
              <a:stCxn id="1703" idx="2"/>
              <a:endCxn id="1686" idx="6"/>
            </p:cNvCxnSpPr>
            <p:nvPr/>
          </p:nvCxnSpPr>
          <p:spPr>
            <a:xfrm rot="10800000">
              <a:off x="5273145" y="998890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2" name="Google Shape;1732;p25"/>
            <p:cNvCxnSpPr>
              <a:stCxn id="1733" idx="0"/>
              <a:endCxn id="1686" idx="5"/>
            </p:cNvCxnSpPr>
            <p:nvPr/>
          </p:nvCxnSpPr>
          <p:spPr>
            <a:xfrm flipH="1">
              <a:off x="5238531" y="-6144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4" name="Google Shape;1734;p25"/>
            <p:cNvCxnSpPr>
              <a:endCxn id="1686" idx="4"/>
            </p:cNvCxnSpPr>
            <p:nvPr/>
          </p:nvCxnSpPr>
          <p:spPr>
            <a:xfrm>
              <a:off x="4882961" y="-29682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5" name="Google Shape;1735;p25"/>
            <p:cNvCxnSpPr>
              <a:stCxn id="1733" idx="2"/>
              <a:endCxn id="1703" idx="4"/>
            </p:cNvCxnSpPr>
            <p:nvPr/>
          </p:nvCxnSpPr>
          <p:spPr>
            <a:xfrm flipH="1">
              <a:off x="6243075" y="-5451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6" name="Google Shape;1736;p25"/>
            <p:cNvCxnSpPr>
              <a:stCxn id="1705" idx="2"/>
              <a:endCxn id="1703" idx="6"/>
            </p:cNvCxnSpPr>
            <p:nvPr/>
          </p:nvCxnSpPr>
          <p:spPr>
            <a:xfrm flipH="1">
              <a:off x="6317717" y="517871"/>
              <a:ext cx="1357800" cy="69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7" name="Google Shape;1737;p25"/>
            <p:cNvCxnSpPr>
              <a:stCxn id="1705" idx="4"/>
            </p:cNvCxnSpPr>
            <p:nvPr/>
          </p:nvCxnSpPr>
          <p:spPr>
            <a:xfrm flipH="1" rot="10800000">
              <a:off x="7750213" y="54375"/>
              <a:ext cx="93600" cy="38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8" name="Google Shape;1738;p25"/>
            <p:cNvCxnSpPr>
              <a:stCxn id="1739" idx="3"/>
            </p:cNvCxnSpPr>
            <p:nvPr/>
          </p:nvCxnSpPr>
          <p:spPr>
            <a:xfrm rot="10800000">
              <a:off x="8652105" y="-11167"/>
              <a:ext cx="511500" cy="35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40" name="Google Shape;1740;p25"/>
            <p:cNvCxnSpPr>
              <a:stCxn id="1739" idx="2"/>
              <a:endCxn id="1705" idx="6"/>
            </p:cNvCxnSpPr>
            <p:nvPr/>
          </p:nvCxnSpPr>
          <p:spPr>
            <a:xfrm flipH="1">
              <a:off x="7824888" y="424760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41" name="Google Shape;1741;p25"/>
            <p:cNvCxnSpPr>
              <a:stCxn id="1712" idx="4"/>
              <a:endCxn id="1739" idx="0"/>
            </p:cNvCxnSpPr>
            <p:nvPr/>
          </p:nvCxnSpPr>
          <p:spPr>
            <a:xfrm rot="10800000">
              <a:off x="9242776" y="536777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42" name="Google Shape;1742;p25"/>
            <p:cNvCxnSpPr>
              <a:stCxn id="1743" idx="3"/>
              <a:endCxn id="1739" idx="7"/>
            </p:cNvCxnSpPr>
            <p:nvPr/>
          </p:nvCxnSpPr>
          <p:spPr>
            <a:xfrm rot="10800000">
              <a:off x="9322127" y="503860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44" name="Google Shape;1744;p25"/>
            <p:cNvCxnSpPr>
              <a:stCxn id="1743" idx="2"/>
              <a:endCxn id="1712" idx="6"/>
            </p:cNvCxnSpPr>
            <p:nvPr/>
          </p:nvCxnSpPr>
          <p:spPr>
            <a:xfrm flipH="1">
              <a:off x="9418838" y="1237715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45" name="Google Shape;1745;p25"/>
            <p:cNvCxnSpPr>
              <a:stCxn id="1743" idx="1"/>
              <a:endCxn id="1714" idx="4"/>
            </p:cNvCxnSpPr>
            <p:nvPr/>
          </p:nvCxnSpPr>
          <p:spPr>
            <a:xfrm flipH="1">
              <a:off x="10349161" y="1309164"/>
              <a:ext cx="576300" cy="122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46" name="Google Shape;1746;p25"/>
            <p:cNvCxnSpPr>
              <a:stCxn id="1747" idx="1"/>
              <a:endCxn id="1714" idx="5"/>
            </p:cNvCxnSpPr>
            <p:nvPr/>
          </p:nvCxnSpPr>
          <p:spPr>
            <a:xfrm flipH="1">
              <a:off x="10402021" y="1774673"/>
              <a:ext cx="1757100" cy="77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48" name="Google Shape;1748;p25"/>
            <p:cNvCxnSpPr>
              <a:stCxn id="1747" idx="0"/>
              <a:endCxn id="1749" idx="4"/>
            </p:cNvCxnSpPr>
            <p:nvPr/>
          </p:nvCxnSpPr>
          <p:spPr>
            <a:xfrm flipH="1">
              <a:off x="11893390" y="1806534"/>
              <a:ext cx="3132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50" name="Google Shape;1750;p25"/>
            <p:cNvCxnSpPr>
              <a:stCxn id="1751" idx="7"/>
              <a:endCxn id="1752" idx="1"/>
            </p:cNvCxnSpPr>
            <p:nvPr/>
          </p:nvCxnSpPr>
          <p:spPr>
            <a:xfrm rot="10800000">
              <a:off x="8117510" y="3321933"/>
              <a:ext cx="642600" cy="11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53" name="Google Shape;1753;p25"/>
            <p:cNvCxnSpPr>
              <a:endCxn id="1754" idx="6"/>
            </p:cNvCxnSpPr>
            <p:nvPr/>
          </p:nvCxnSpPr>
          <p:spPr>
            <a:xfrm rot="10800000">
              <a:off x="11941804" y="350882"/>
              <a:ext cx="294300" cy="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55" name="Google Shape;1755;p25"/>
            <p:cNvCxnSpPr>
              <a:stCxn id="1751" idx="0"/>
              <a:endCxn id="1710" idx="3"/>
            </p:cNvCxnSpPr>
            <p:nvPr/>
          </p:nvCxnSpPr>
          <p:spPr>
            <a:xfrm flipH="1" rot="10800000">
              <a:off x="8839337" y="3056316"/>
              <a:ext cx="575400" cy="13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56" name="Google Shape;1756;p25"/>
            <p:cNvCxnSpPr>
              <a:stCxn id="1757" idx="0"/>
              <a:endCxn id="1758" idx="0"/>
            </p:cNvCxnSpPr>
            <p:nvPr/>
          </p:nvCxnSpPr>
          <p:spPr>
            <a:xfrm rot="10800000">
              <a:off x="10593971" y="3434199"/>
              <a:ext cx="970200" cy="111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59" name="Google Shape;1759;p25"/>
            <p:cNvCxnSpPr>
              <a:stCxn id="1757" idx="1"/>
              <a:endCxn id="1749" idx="0"/>
            </p:cNvCxnSpPr>
            <p:nvPr/>
          </p:nvCxnSpPr>
          <p:spPr>
            <a:xfrm flipH="1" rot="10800000">
              <a:off x="11616989" y="2982977"/>
              <a:ext cx="228600" cy="1589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0" name="Google Shape;1760;p25"/>
            <p:cNvCxnSpPr>
              <a:stCxn id="1749" idx="2"/>
              <a:endCxn id="1714" idx="6"/>
            </p:cNvCxnSpPr>
            <p:nvPr/>
          </p:nvCxnSpPr>
          <p:spPr>
            <a:xfrm rot="10800000">
              <a:off x="10423637" y="2605754"/>
              <a:ext cx="1336500" cy="2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1" name="Google Shape;1761;p25"/>
            <p:cNvCxnSpPr>
              <a:stCxn id="1747" idx="2"/>
              <a:endCxn id="1743" idx="6"/>
            </p:cNvCxnSpPr>
            <p:nvPr/>
          </p:nvCxnSpPr>
          <p:spPr>
            <a:xfrm rot="10800000">
              <a:off x="11098085" y="1194779"/>
              <a:ext cx="1050000" cy="52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2" name="Google Shape;1762;p25"/>
            <p:cNvCxnSpPr>
              <a:stCxn id="1754" idx="1"/>
              <a:endCxn id="1743" idx="5"/>
            </p:cNvCxnSpPr>
            <p:nvPr/>
          </p:nvCxnSpPr>
          <p:spPr>
            <a:xfrm flipH="1">
              <a:off x="11050633" y="430109"/>
              <a:ext cx="699900" cy="6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3" name="Google Shape;1763;p25"/>
            <p:cNvCxnSpPr>
              <a:stCxn id="1754" idx="3"/>
              <a:endCxn id="1764" idx="1"/>
            </p:cNvCxnSpPr>
            <p:nvPr/>
          </p:nvCxnSpPr>
          <p:spPr>
            <a:xfrm rot="10800000">
              <a:off x="10480633" y="1655"/>
              <a:ext cx="1269900" cy="27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5" name="Google Shape;1765;p25"/>
            <p:cNvCxnSpPr>
              <a:stCxn id="1743" idx="4"/>
              <a:endCxn id="1764" idx="2"/>
            </p:cNvCxnSpPr>
            <p:nvPr/>
          </p:nvCxnSpPr>
          <p:spPr>
            <a:xfrm rot="10800000">
              <a:off x="10368876" y="737"/>
              <a:ext cx="597600" cy="110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6" name="Google Shape;1766;p25"/>
            <p:cNvCxnSpPr>
              <a:stCxn id="1739" idx="5"/>
              <a:endCxn id="1764" idx="0"/>
            </p:cNvCxnSpPr>
            <p:nvPr/>
          </p:nvCxnSpPr>
          <p:spPr>
            <a:xfrm flipH="1" rot="10800000">
              <a:off x="9322059" y="-367"/>
              <a:ext cx="935100" cy="34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7" name="Google Shape;1767;p25"/>
            <p:cNvCxnSpPr>
              <a:stCxn id="1754" idx="7"/>
              <a:endCxn id="1747" idx="3"/>
            </p:cNvCxnSpPr>
            <p:nvPr/>
          </p:nvCxnSpPr>
          <p:spPr>
            <a:xfrm>
              <a:off x="11908987" y="430109"/>
              <a:ext cx="270900" cy="1241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8" name="Google Shape;1768;p25"/>
            <p:cNvCxnSpPr>
              <a:stCxn id="1705" idx="7"/>
              <a:endCxn id="1712" idx="3"/>
            </p:cNvCxnSpPr>
            <p:nvPr/>
          </p:nvCxnSpPr>
          <p:spPr>
            <a:xfrm>
              <a:off x="7803031" y="570689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9" name="Google Shape;1769;p25"/>
            <p:cNvCxnSpPr>
              <a:endCxn id="1754" idx="4"/>
            </p:cNvCxnSpPr>
            <p:nvPr/>
          </p:nvCxnSpPr>
          <p:spPr>
            <a:xfrm flipH="1">
              <a:off x="11829760" y="9038"/>
              <a:ext cx="14400" cy="22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682" name="Google Shape;1682;p25"/>
            <p:cNvSpPr/>
            <p:nvPr/>
          </p:nvSpPr>
          <p:spPr>
            <a:xfrm flipH="1" rot="-9763470">
              <a:off x="3282465" y="277068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25"/>
            <p:cNvSpPr/>
            <p:nvPr/>
          </p:nvSpPr>
          <p:spPr>
            <a:xfrm flipH="1" rot="10800000">
              <a:off x="2747608" y="150924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25"/>
            <p:cNvSpPr/>
            <p:nvPr/>
          </p:nvSpPr>
          <p:spPr>
            <a:xfrm flipH="1" rot="10800000">
              <a:off x="1393233" y="171375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25"/>
            <p:cNvSpPr/>
            <p:nvPr/>
          </p:nvSpPr>
          <p:spPr>
            <a:xfrm flipH="1" rot="10800000">
              <a:off x="1898758" y="683587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25"/>
            <p:cNvSpPr/>
            <p:nvPr/>
          </p:nvSpPr>
          <p:spPr>
            <a:xfrm flipH="1" rot="10800000">
              <a:off x="3677624" y="5685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25"/>
            <p:cNvSpPr/>
            <p:nvPr/>
          </p:nvSpPr>
          <p:spPr>
            <a:xfrm flipH="1" rot="10800000">
              <a:off x="5036983" y="880818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25"/>
            <p:cNvSpPr/>
            <p:nvPr/>
          </p:nvSpPr>
          <p:spPr>
            <a:xfrm flipH="1" rot="10800000">
              <a:off x="6168345" y="114169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25"/>
            <p:cNvSpPr/>
            <p:nvPr/>
          </p:nvSpPr>
          <p:spPr>
            <a:xfrm flipH="1" rot="10800000">
              <a:off x="6173566" y="2159704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25"/>
            <p:cNvSpPr/>
            <p:nvPr/>
          </p:nvSpPr>
          <p:spPr>
            <a:xfrm flipH="1" rot="10800000">
              <a:off x="7625759" y="16101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25"/>
            <p:cNvSpPr/>
            <p:nvPr/>
          </p:nvSpPr>
          <p:spPr>
            <a:xfrm flipH="1" rot="10800000">
              <a:off x="7675517" y="44317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25"/>
            <p:cNvSpPr/>
            <p:nvPr/>
          </p:nvSpPr>
          <p:spPr>
            <a:xfrm flipH="1" rot="10800000">
              <a:off x="9130788" y="3127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25"/>
            <p:cNvSpPr/>
            <p:nvPr/>
          </p:nvSpPr>
          <p:spPr>
            <a:xfrm flipH="1" rot="10800000">
              <a:off x="11717716" y="23883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25"/>
            <p:cNvSpPr/>
            <p:nvPr/>
          </p:nvSpPr>
          <p:spPr>
            <a:xfrm flipH="1" rot="-10117832">
              <a:off x="12146619" y="165860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25"/>
            <p:cNvSpPr/>
            <p:nvPr/>
          </p:nvSpPr>
          <p:spPr>
            <a:xfrm flipH="1" rot="-10061494">
              <a:off x="11757562" y="276149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25"/>
            <p:cNvSpPr/>
            <p:nvPr/>
          </p:nvSpPr>
          <p:spPr>
            <a:xfrm flipH="1" rot="10135587">
              <a:off x="10875952" y="1104151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25"/>
            <p:cNvSpPr/>
            <p:nvPr/>
          </p:nvSpPr>
          <p:spPr>
            <a:xfrm flipH="1" rot="10800000">
              <a:off x="9194632" y="151567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25"/>
            <p:cNvSpPr/>
            <p:nvPr/>
          </p:nvSpPr>
          <p:spPr>
            <a:xfrm flipH="1" rot="10800000">
              <a:off x="10274387" y="2531131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25"/>
            <p:cNvSpPr/>
            <p:nvPr/>
          </p:nvSpPr>
          <p:spPr>
            <a:xfrm flipH="1" rot="10800000">
              <a:off x="3780028" y="130134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25"/>
            <p:cNvSpPr/>
            <p:nvPr/>
          </p:nvSpPr>
          <p:spPr>
            <a:xfrm flipH="1" rot="10800000">
              <a:off x="4938273" y="211980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25"/>
            <p:cNvSpPr/>
            <p:nvPr/>
          </p:nvSpPr>
          <p:spPr>
            <a:xfrm flipH="1" rot="10800000">
              <a:off x="3888828" y="2078148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70" name="Google Shape;1770;p25"/>
            <p:cNvCxnSpPr>
              <a:stCxn id="1684" idx="2"/>
              <a:endCxn id="1716" idx="7"/>
            </p:cNvCxnSpPr>
            <p:nvPr/>
          </p:nvCxnSpPr>
          <p:spPr>
            <a:xfrm rot="10800000">
              <a:off x="2949228" y="1710944"/>
              <a:ext cx="939600" cy="44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1" name="Google Shape;1771;p25"/>
            <p:cNvCxnSpPr>
              <a:stCxn id="1681" idx="4"/>
              <a:endCxn id="1720" idx="1"/>
            </p:cNvCxnSpPr>
            <p:nvPr/>
          </p:nvCxnSpPr>
          <p:spPr>
            <a:xfrm flipH="1" rot="10800000">
              <a:off x="1505277" y="811058"/>
              <a:ext cx="415500" cy="90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723" name="Google Shape;1723;p25"/>
            <p:cNvSpPr/>
            <p:nvPr/>
          </p:nvSpPr>
          <p:spPr>
            <a:xfrm flipH="1" rot="10800000">
              <a:off x="435217" y="86366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72" name="Google Shape;1772;p25"/>
            <p:cNvCxnSpPr>
              <a:stCxn id="1723" idx="3"/>
            </p:cNvCxnSpPr>
            <p:nvPr/>
          </p:nvCxnSpPr>
          <p:spPr>
            <a:xfrm rot="10800000">
              <a:off x="14295" y="20947"/>
              <a:ext cx="442800" cy="86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3" name="Google Shape;1773;p25"/>
            <p:cNvCxnSpPr>
              <a:stCxn id="1723" idx="2"/>
            </p:cNvCxnSpPr>
            <p:nvPr/>
          </p:nvCxnSpPr>
          <p:spPr>
            <a:xfrm rot="10800000">
              <a:off x="-27383" y="832165"/>
              <a:ext cx="462600" cy="10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4" name="Google Shape;1774;p25"/>
            <p:cNvCxnSpPr>
              <a:stCxn id="1723" idx="1"/>
            </p:cNvCxnSpPr>
            <p:nvPr/>
          </p:nvCxnSpPr>
          <p:spPr>
            <a:xfrm flipH="1">
              <a:off x="-27405" y="991183"/>
              <a:ext cx="484500" cy="49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5" name="Google Shape;1775;p25"/>
            <p:cNvCxnSpPr>
              <a:endCxn id="1681" idx="2"/>
            </p:cNvCxnSpPr>
            <p:nvPr/>
          </p:nvCxnSpPr>
          <p:spPr>
            <a:xfrm flipH="1" rot="10800000">
              <a:off x="42633" y="1825802"/>
              <a:ext cx="1350600" cy="1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733" name="Google Shape;1733;p25"/>
            <p:cNvSpPr/>
            <p:nvPr/>
          </p:nvSpPr>
          <p:spPr>
            <a:xfrm flipH="1" rot="10800000">
              <a:off x="6507935" y="-75430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25"/>
            <p:cNvSpPr/>
            <p:nvPr/>
          </p:nvSpPr>
          <p:spPr>
            <a:xfrm flipH="1" rot="10800000">
              <a:off x="10256792" y="-104349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76" name="Google Shape;1776;p25"/>
            <p:cNvCxnSpPr>
              <a:stCxn id="1733" idx="1"/>
              <a:endCxn id="1705" idx="3"/>
            </p:cNvCxnSpPr>
            <p:nvPr/>
          </p:nvCxnSpPr>
          <p:spPr>
            <a:xfrm>
              <a:off x="6657219" y="-4759"/>
              <a:ext cx="1040100" cy="46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7" name="Google Shape;1777;p25"/>
            <p:cNvCxnSpPr>
              <a:endCxn id="1778" idx="1"/>
            </p:cNvCxnSpPr>
            <p:nvPr/>
          </p:nvCxnSpPr>
          <p:spPr>
            <a:xfrm flipH="1">
              <a:off x="11505573" y="5341001"/>
              <a:ext cx="674400" cy="39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9" name="Google Shape;1779;p25"/>
            <p:cNvCxnSpPr>
              <a:endCxn id="1757" idx="2"/>
            </p:cNvCxnSpPr>
            <p:nvPr/>
          </p:nvCxnSpPr>
          <p:spPr>
            <a:xfrm flipH="1">
              <a:off x="11638867" y="4354895"/>
              <a:ext cx="670200" cy="27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80" name="Google Shape;1780;p25"/>
            <p:cNvCxnSpPr>
              <a:stCxn id="1778" idx="0"/>
              <a:endCxn id="1757" idx="4"/>
            </p:cNvCxnSpPr>
            <p:nvPr/>
          </p:nvCxnSpPr>
          <p:spPr>
            <a:xfrm flipH="1" rot="10800000">
              <a:off x="11422079" y="4700117"/>
              <a:ext cx="142200" cy="100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81" name="Google Shape;1781;p25"/>
            <p:cNvCxnSpPr>
              <a:stCxn id="1758" idx="2"/>
              <a:endCxn id="1782" idx="1"/>
            </p:cNvCxnSpPr>
            <p:nvPr/>
          </p:nvCxnSpPr>
          <p:spPr>
            <a:xfrm>
              <a:off x="10451194" y="3503136"/>
              <a:ext cx="31500" cy="69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83" name="Google Shape;1783;p25"/>
            <p:cNvCxnSpPr>
              <a:stCxn id="1778" idx="7"/>
              <a:endCxn id="1782" idx="3"/>
            </p:cNvCxnSpPr>
            <p:nvPr/>
          </p:nvCxnSpPr>
          <p:spPr>
            <a:xfrm rot="10800000">
              <a:off x="10482685" y="4354901"/>
              <a:ext cx="855900" cy="138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84" name="Google Shape;1784;p25"/>
            <p:cNvCxnSpPr>
              <a:endCxn id="1757" idx="3"/>
            </p:cNvCxnSpPr>
            <p:nvPr/>
          </p:nvCxnSpPr>
          <p:spPr>
            <a:xfrm rot="10800000">
              <a:off x="11616989" y="4678313"/>
              <a:ext cx="692400" cy="40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85" name="Google Shape;1785;p25"/>
            <p:cNvCxnSpPr>
              <a:stCxn id="1757" idx="6"/>
              <a:endCxn id="1782" idx="2"/>
            </p:cNvCxnSpPr>
            <p:nvPr/>
          </p:nvCxnSpPr>
          <p:spPr>
            <a:xfrm rot="10800000">
              <a:off x="10515675" y="4275695"/>
              <a:ext cx="973800" cy="3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86" name="Google Shape;1786;p25"/>
            <p:cNvCxnSpPr>
              <a:stCxn id="1787" idx="0"/>
              <a:endCxn id="1782" idx="4"/>
            </p:cNvCxnSpPr>
            <p:nvPr/>
          </p:nvCxnSpPr>
          <p:spPr>
            <a:xfrm flipH="1" rot="10800000">
              <a:off x="10334099" y="4387705"/>
              <a:ext cx="69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88" name="Google Shape;1788;p25"/>
            <p:cNvCxnSpPr>
              <a:stCxn id="1789" idx="1"/>
              <a:endCxn id="1782" idx="5"/>
            </p:cNvCxnSpPr>
            <p:nvPr/>
          </p:nvCxnSpPr>
          <p:spPr>
            <a:xfrm flipH="1" rot="10800000">
              <a:off x="8879745" y="4354952"/>
              <a:ext cx="1444500" cy="13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90" name="Google Shape;1790;p25"/>
            <p:cNvCxnSpPr>
              <a:stCxn id="1789" idx="0"/>
              <a:endCxn id="1751" idx="4"/>
            </p:cNvCxnSpPr>
            <p:nvPr/>
          </p:nvCxnSpPr>
          <p:spPr>
            <a:xfrm flipH="1" rot="10800000">
              <a:off x="8826927" y="4619274"/>
              <a:ext cx="12300" cy="101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91" name="Google Shape;1791;p25"/>
            <p:cNvCxnSpPr>
              <a:stCxn id="1751" idx="2"/>
              <a:endCxn id="1782" idx="6"/>
            </p:cNvCxnSpPr>
            <p:nvPr/>
          </p:nvCxnSpPr>
          <p:spPr>
            <a:xfrm flipH="1" rot="10800000">
              <a:off x="8951381" y="4275660"/>
              <a:ext cx="1340100" cy="23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92" name="Google Shape;1792;p25"/>
            <p:cNvCxnSpPr>
              <a:stCxn id="1751" idx="7"/>
              <a:endCxn id="1793" idx="2"/>
            </p:cNvCxnSpPr>
            <p:nvPr/>
          </p:nvCxnSpPr>
          <p:spPr>
            <a:xfrm rot="10800000">
              <a:off x="6683210" y="3221133"/>
              <a:ext cx="2076900" cy="120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94" name="Google Shape;1794;p25"/>
            <p:cNvCxnSpPr>
              <a:stCxn id="1751" idx="6"/>
              <a:endCxn id="1795" idx="2"/>
            </p:cNvCxnSpPr>
            <p:nvPr/>
          </p:nvCxnSpPr>
          <p:spPr>
            <a:xfrm flipH="1">
              <a:off x="7382393" y="4507260"/>
              <a:ext cx="1344900" cy="9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96" name="Google Shape;1796;p25"/>
            <p:cNvCxnSpPr>
              <a:stCxn id="1795" idx="7"/>
              <a:endCxn id="1793" idx="3"/>
            </p:cNvCxnSpPr>
            <p:nvPr/>
          </p:nvCxnSpPr>
          <p:spPr>
            <a:xfrm rot="10800000">
              <a:off x="6661437" y="3274193"/>
              <a:ext cx="529800" cy="12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97" name="Google Shape;1797;p25"/>
            <p:cNvCxnSpPr>
              <a:stCxn id="1710" idx="1"/>
              <a:endCxn id="1782" idx="0"/>
            </p:cNvCxnSpPr>
            <p:nvPr/>
          </p:nvCxnSpPr>
          <p:spPr>
            <a:xfrm>
              <a:off x="9564537" y="3108409"/>
              <a:ext cx="839100" cy="105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98" name="Google Shape;1798;p25"/>
            <p:cNvCxnSpPr>
              <a:endCxn id="1778" idx="3"/>
            </p:cNvCxnSpPr>
            <p:nvPr/>
          </p:nvCxnSpPr>
          <p:spPr>
            <a:xfrm rot="10800000">
              <a:off x="11505573" y="5904589"/>
              <a:ext cx="674400" cy="32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99" name="Google Shape;1799;p25"/>
            <p:cNvCxnSpPr>
              <a:stCxn id="1787" idx="2"/>
              <a:endCxn id="1778" idx="6"/>
            </p:cNvCxnSpPr>
            <p:nvPr/>
          </p:nvCxnSpPr>
          <p:spPr>
            <a:xfrm>
              <a:off x="10408795" y="5603601"/>
              <a:ext cx="895200" cy="21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00" name="Google Shape;1800;p25"/>
            <p:cNvCxnSpPr>
              <a:stCxn id="1801" idx="0"/>
              <a:endCxn id="1778" idx="5"/>
            </p:cNvCxnSpPr>
            <p:nvPr/>
          </p:nvCxnSpPr>
          <p:spPr>
            <a:xfrm flipH="1" rot="10800000">
              <a:off x="10069009" y="5904535"/>
              <a:ext cx="1269600" cy="92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02" name="Google Shape;1802;p25"/>
            <p:cNvCxnSpPr>
              <a:endCxn id="1778" idx="4"/>
            </p:cNvCxnSpPr>
            <p:nvPr/>
          </p:nvCxnSpPr>
          <p:spPr>
            <a:xfrm rot="10800000">
              <a:off x="11422079" y="5939173"/>
              <a:ext cx="272100" cy="91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03" name="Google Shape;1803;p25"/>
            <p:cNvCxnSpPr>
              <a:stCxn id="1801" idx="2"/>
              <a:endCxn id="1787" idx="4"/>
            </p:cNvCxnSpPr>
            <p:nvPr/>
          </p:nvCxnSpPr>
          <p:spPr>
            <a:xfrm flipH="1" rot="10800000">
              <a:off x="9994465" y="5678242"/>
              <a:ext cx="339600" cy="114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04" name="Google Shape;1804;p25"/>
            <p:cNvCxnSpPr>
              <a:stCxn id="1789" idx="2"/>
              <a:endCxn id="1787" idx="6"/>
            </p:cNvCxnSpPr>
            <p:nvPr/>
          </p:nvCxnSpPr>
          <p:spPr>
            <a:xfrm flipH="1" rot="10800000">
              <a:off x="8901623" y="5603570"/>
              <a:ext cx="1357800" cy="10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05" name="Google Shape;1805;p25"/>
            <p:cNvCxnSpPr>
              <a:stCxn id="1789" idx="4"/>
            </p:cNvCxnSpPr>
            <p:nvPr/>
          </p:nvCxnSpPr>
          <p:spPr>
            <a:xfrm flipH="1">
              <a:off x="8785527" y="5786266"/>
              <a:ext cx="41400" cy="104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06" name="Google Shape;1806;p25"/>
            <p:cNvCxnSpPr>
              <a:stCxn id="1807" idx="3"/>
            </p:cNvCxnSpPr>
            <p:nvPr/>
          </p:nvCxnSpPr>
          <p:spPr>
            <a:xfrm>
              <a:off x="7413535" y="5883908"/>
              <a:ext cx="565500" cy="95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08" name="Google Shape;1808;p25"/>
            <p:cNvCxnSpPr>
              <a:stCxn id="1807" idx="2"/>
              <a:endCxn id="1789" idx="6"/>
            </p:cNvCxnSpPr>
            <p:nvPr/>
          </p:nvCxnSpPr>
          <p:spPr>
            <a:xfrm flipH="1" rot="10800000">
              <a:off x="7446352" y="5711681"/>
              <a:ext cx="1305900" cy="9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09" name="Google Shape;1809;p25"/>
            <p:cNvCxnSpPr>
              <a:stCxn id="1795" idx="4"/>
              <a:endCxn id="1807" idx="0"/>
            </p:cNvCxnSpPr>
            <p:nvPr/>
          </p:nvCxnSpPr>
          <p:spPr>
            <a:xfrm>
              <a:off x="7270464" y="4713764"/>
              <a:ext cx="63900" cy="97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10" name="Google Shape;1810;p25"/>
            <p:cNvCxnSpPr>
              <a:stCxn id="1811" idx="3"/>
              <a:endCxn id="1807" idx="7"/>
            </p:cNvCxnSpPr>
            <p:nvPr/>
          </p:nvCxnSpPr>
          <p:spPr>
            <a:xfrm>
              <a:off x="5682113" y="5075781"/>
              <a:ext cx="1572900" cy="649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12" name="Google Shape;1812;p25"/>
            <p:cNvCxnSpPr>
              <a:stCxn id="1811" idx="2"/>
              <a:endCxn id="1795" idx="6"/>
            </p:cNvCxnSpPr>
            <p:nvPr/>
          </p:nvCxnSpPr>
          <p:spPr>
            <a:xfrm flipH="1" rot="10800000">
              <a:off x="5699102" y="4601726"/>
              <a:ext cx="1459200" cy="39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13" name="Google Shape;1813;p25"/>
            <p:cNvCxnSpPr>
              <a:stCxn id="1811" idx="1"/>
              <a:endCxn id="1793" idx="4"/>
            </p:cNvCxnSpPr>
            <p:nvPr/>
          </p:nvCxnSpPr>
          <p:spPr>
            <a:xfrm flipH="1" rot="10800000">
              <a:off x="5651679" y="3295777"/>
              <a:ext cx="957000" cy="162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14" name="Google Shape;1814;p25"/>
            <p:cNvCxnSpPr>
              <a:stCxn id="1815" idx="1"/>
              <a:endCxn id="1793" idx="5"/>
            </p:cNvCxnSpPr>
            <p:nvPr/>
          </p:nvCxnSpPr>
          <p:spPr>
            <a:xfrm flipH="1" rot="10800000">
              <a:off x="4477836" y="3274186"/>
              <a:ext cx="2077800" cy="1772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16" name="Google Shape;1816;p25"/>
            <p:cNvCxnSpPr>
              <a:stCxn id="1815" idx="0"/>
              <a:endCxn id="1817" idx="4"/>
            </p:cNvCxnSpPr>
            <p:nvPr/>
          </p:nvCxnSpPr>
          <p:spPr>
            <a:xfrm flipH="1" rot="10800000">
              <a:off x="4430367" y="4043325"/>
              <a:ext cx="58500" cy="971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18" name="Google Shape;1818;p25"/>
            <p:cNvCxnSpPr>
              <a:stCxn id="1819" idx="0"/>
              <a:endCxn id="1820" idx="4"/>
            </p:cNvCxnSpPr>
            <p:nvPr/>
          </p:nvCxnSpPr>
          <p:spPr>
            <a:xfrm flipH="1" rot="10800000">
              <a:off x="2274960" y="3873332"/>
              <a:ext cx="236100" cy="115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21" name="Google Shape;1821;p25"/>
            <p:cNvCxnSpPr>
              <a:stCxn id="1822" idx="7"/>
              <a:endCxn id="1820" idx="5"/>
            </p:cNvCxnSpPr>
            <p:nvPr/>
          </p:nvCxnSpPr>
          <p:spPr>
            <a:xfrm flipH="1" rot="10800000">
              <a:off x="1153506" y="3840629"/>
              <a:ext cx="1278300" cy="71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23" name="Google Shape;1823;p25"/>
            <p:cNvCxnSpPr>
              <a:endCxn id="1819" idx="6"/>
            </p:cNvCxnSpPr>
            <p:nvPr/>
          </p:nvCxnSpPr>
          <p:spPr>
            <a:xfrm flipH="1" rot="10800000">
              <a:off x="1109316" y="5139476"/>
              <a:ext cx="1053600" cy="42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24" name="Google Shape;1824;p25"/>
            <p:cNvCxnSpPr>
              <a:stCxn id="1825" idx="5"/>
              <a:endCxn id="1826" idx="6"/>
            </p:cNvCxnSpPr>
            <p:nvPr/>
          </p:nvCxnSpPr>
          <p:spPr>
            <a:xfrm>
              <a:off x="1094332" y="5702233"/>
              <a:ext cx="1771500" cy="47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27" name="Google Shape;1827;p25"/>
            <p:cNvCxnSpPr>
              <a:endCxn id="1826" idx="4"/>
            </p:cNvCxnSpPr>
            <p:nvPr/>
          </p:nvCxnSpPr>
          <p:spPr>
            <a:xfrm flipH="1" rot="10800000">
              <a:off x="2739152" y="6254482"/>
              <a:ext cx="201300" cy="543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28" name="Google Shape;1828;p25"/>
            <p:cNvCxnSpPr>
              <a:stCxn id="1826" idx="3"/>
            </p:cNvCxnSpPr>
            <p:nvPr/>
          </p:nvCxnSpPr>
          <p:spPr>
            <a:xfrm>
              <a:off x="2993270" y="6232604"/>
              <a:ext cx="836400" cy="56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29" name="Google Shape;1829;p25"/>
            <p:cNvCxnSpPr>
              <a:stCxn id="1826" idx="3"/>
              <a:endCxn id="1830" idx="6"/>
            </p:cNvCxnSpPr>
            <p:nvPr/>
          </p:nvCxnSpPr>
          <p:spPr>
            <a:xfrm flipH="1" rot="10800000">
              <a:off x="2993270" y="6187904"/>
              <a:ext cx="1497000" cy="4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31" name="Google Shape;1831;p25"/>
            <p:cNvCxnSpPr>
              <a:stCxn id="1826" idx="1"/>
              <a:endCxn id="1815" idx="5"/>
            </p:cNvCxnSpPr>
            <p:nvPr/>
          </p:nvCxnSpPr>
          <p:spPr>
            <a:xfrm flipH="1" rot="10800000">
              <a:off x="2993270" y="5129768"/>
              <a:ext cx="1360200" cy="99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32" name="Google Shape;1832;p25"/>
            <p:cNvCxnSpPr>
              <a:stCxn id="1819" idx="2"/>
              <a:endCxn id="1815" idx="6"/>
            </p:cNvCxnSpPr>
            <p:nvPr/>
          </p:nvCxnSpPr>
          <p:spPr>
            <a:xfrm flipH="1" rot="10800000">
              <a:off x="2387004" y="5073476"/>
              <a:ext cx="1955400" cy="6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33" name="Google Shape;1833;p25"/>
            <p:cNvCxnSpPr>
              <a:stCxn id="1820" idx="3"/>
              <a:endCxn id="1815" idx="7"/>
            </p:cNvCxnSpPr>
            <p:nvPr/>
          </p:nvCxnSpPr>
          <p:spPr>
            <a:xfrm>
              <a:off x="2590343" y="3840664"/>
              <a:ext cx="1783800" cy="118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34" name="Google Shape;1834;p25"/>
            <p:cNvCxnSpPr>
              <a:stCxn id="1820" idx="2"/>
              <a:endCxn id="1817" idx="6"/>
            </p:cNvCxnSpPr>
            <p:nvPr/>
          </p:nvCxnSpPr>
          <p:spPr>
            <a:xfrm>
              <a:off x="2623160" y="3761437"/>
              <a:ext cx="1780200" cy="14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35" name="Google Shape;1835;p25"/>
            <p:cNvCxnSpPr>
              <a:stCxn id="1817" idx="1"/>
              <a:endCxn id="1793" idx="6"/>
            </p:cNvCxnSpPr>
            <p:nvPr/>
          </p:nvCxnSpPr>
          <p:spPr>
            <a:xfrm flipH="1" rot="10800000">
              <a:off x="4607055" y="3221245"/>
              <a:ext cx="1926900" cy="65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36" name="Google Shape;1836;p25"/>
            <p:cNvCxnSpPr>
              <a:stCxn id="1815" idx="2"/>
              <a:endCxn id="1811" idx="6"/>
            </p:cNvCxnSpPr>
            <p:nvPr/>
          </p:nvCxnSpPr>
          <p:spPr>
            <a:xfrm flipH="1" rot="10800000">
              <a:off x="4488872" y="5034880"/>
              <a:ext cx="990300" cy="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37" name="Google Shape;1837;p25"/>
            <p:cNvCxnSpPr>
              <a:stCxn id="1830" idx="1"/>
              <a:endCxn id="1811" idx="5"/>
            </p:cNvCxnSpPr>
            <p:nvPr/>
          </p:nvCxnSpPr>
          <p:spPr>
            <a:xfrm flipH="1" rot="10800000">
              <a:off x="4681461" y="5106273"/>
              <a:ext cx="845100" cy="100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38" name="Google Shape;1838;p25"/>
            <p:cNvCxnSpPr>
              <a:stCxn id="1830" idx="3"/>
              <a:endCxn id="1839" idx="1"/>
            </p:cNvCxnSpPr>
            <p:nvPr/>
          </p:nvCxnSpPr>
          <p:spPr>
            <a:xfrm>
              <a:off x="4681461" y="6267027"/>
              <a:ext cx="1470300" cy="56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40" name="Google Shape;1840;p25"/>
            <p:cNvCxnSpPr>
              <a:stCxn id="1811" idx="4"/>
              <a:endCxn id="1839" idx="2"/>
            </p:cNvCxnSpPr>
            <p:nvPr/>
          </p:nvCxnSpPr>
          <p:spPr>
            <a:xfrm>
              <a:off x="5610664" y="5123204"/>
              <a:ext cx="652800" cy="171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41" name="Google Shape;1841;p25"/>
            <p:cNvCxnSpPr>
              <a:stCxn id="1807" idx="5"/>
              <a:endCxn id="1839" idx="0"/>
            </p:cNvCxnSpPr>
            <p:nvPr/>
          </p:nvCxnSpPr>
          <p:spPr>
            <a:xfrm flipH="1">
              <a:off x="6375481" y="5883908"/>
              <a:ext cx="879600" cy="953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42" name="Google Shape;1842;p25"/>
            <p:cNvCxnSpPr>
              <a:stCxn id="1830" idx="7"/>
              <a:endCxn id="1815" idx="3"/>
            </p:cNvCxnSpPr>
            <p:nvPr/>
          </p:nvCxnSpPr>
          <p:spPr>
            <a:xfrm rot="10800000">
              <a:off x="4457007" y="5150373"/>
              <a:ext cx="66000" cy="95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43" name="Google Shape;1843;p25"/>
            <p:cNvCxnSpPr>
              <a:stCxn id="1789" idx="7"/>
              <a:endCxn id="1795" idx="3"/>
            </p:cNvCxnSpPr>
            <p:nvPr/>
          </p:nvCxnSpPr>
          <p:spPr>
            <a:xfrm rot="10800000">
              <a:off x="7349709" y="4681052"/>
              <a:ext cx="1424400" cy="97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44" name="Google Shape;1844;p25"/>
            <p:cNvCxnSpPr>
              <a:endCxn id="1830" idx="4"/>
            </p:cNvCxnSpPr>
            <p:nvPr/>
          </p:nvCxnSpPr>
          <p:spPr>
            <a:xfrm flipH="1" rot="10800000">
              <a:off x="4489134" y="6299844"/>
              <a:ext cx="113100" cy="54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45" name="Google Shape;1845;p25"/>
            <p:cNvCxnSpPr>
              <a:stCxn id="1826" idx="7"/>
              <a:endCxn id="1819" idx="4"/>
            </p:cNvCxnSpPr>
            <p:nvPr/>
          </p:nvCxnSpPr>
          <p:spPr>
            <a:xfrm rot="10800000">
              <a:off x="2275034" y="5251568"/>
              <a:ext cx="612600" cy="8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778" name="Google Shape;1778;p25"/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25"/>
            <p:cNvSpPr/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25"/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25"/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25"/>
            <p:cNvSpPr/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25"/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25"/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25"/>
            <p:cNvSpPr/>
            <p:nvPr/>
          </p:nvSpPr>
          <p:spPr>
            <a:xfrm flipH="1" rot="682168">
              <a:off x="4340946" y="501355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25"/>
            <p:cNvSpPr/>
            <p:nvPr/>
          </p:nvSpPr>
          <p:spPr>
            <a:xfrm flipH="1" rot="738506">
              <a:off x="4400716" y="3821918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25"/>
            <p:cNvSpPr/>
            <p:nvPr/>
          </p:nvSpPr>
          <p:spPr>
            <a:xfrm flipH="1" rot="-664413">
              <a:off x="5477100" y="490120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25"/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25"/>
            <p:cNvSpPr/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25"/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25"/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25"/>
            <p:cNvSpPr/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25"/>
            <p:cNvSpPr/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25"/>
            <p:cNvSpPr/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25"/>
            <p:cNvSpPr/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46" name="Google Shape;1846;p25"/>
            <p:cNvCxnSpPr>
              <a:stCxn id="1801" idx="1"/>
              <a:endCxn id="1789" idx="3"/>
            </p:cNvCxnSpPr>
            <p:nvPr/>
          </p:nvCxnSpPr>
          <p:spPr>
            <a:xfrm rot="10800000">
              <a:off x="8879821" y="5764250"/>
              <a:ext cx="1040100" cy="106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47" name="Google Shape;1847;p25"/>
            <p:cNvCxnSpPr>
              <a:stCxn id="1848" idx="6"/>
              <a:endCxn id="1820" idx="6"/>
            </p:cNvCxnSpPr>
            <p:nvPr/>
          </p:nvCxnSpPr>
          <p:spPr>
            <a:xfrm>
              <a:off x="1249806" y="3691601"/>
              <a:ext cx="1149300" cy="6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49" name="Google Shape;1849;p25"/>
            <p:cNvCxnSpPr>
              <a:stCxn id="1850" idx="4"/>
              <a:endCxn id="1822" idx="1"/>
            </p:cNvCxnSpPr>
            <p:nvPr/>
          </p:nvCxnSpPr>
          <p:spPr>
            <a:xfrm>
              <a:off x="181389" y="3694736"/>
              <a:ext cx="833400" cy="86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51" name="Google Shape;1851;p25"/>
            <p:cNvCxnSpPr>
              <a:stCxn id="1822" idx="4"/>
              <a:endCxn id="1825" idx="0"/>
            </p:cNvCxnSpPr>
            <p:nvPr/>
          </p:nvCxnSpPr>
          <p:spPr>
            <a:xfrm flipH="1">
              <a:off x="990217" y="4724846"/>
              <a:ext cx="93900" cy="72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52" name="Google Shape;1852;p25"/>
            <p:cNvCxnSpPr>
              <a:stCxn id="1853" idx="3"/>
            </p:cNvCxnSpPr>
            <p:nvPr/>
          </p:nvCxnSpPr>
          <p:spPr>
            <a:xfrm flipH="1">
              <a:off x="994423" y="6664731"/>
              <a:ext cx="1953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54" name="Google Shape;1854;p25"/>
            <p:cNvCxnSpPr>
              <a:stCxn id="1853" idx="0"/>
              <a:endCxn id="1825" idx="4"/>
            </p:cNvCxnSpPr>
            <p:nvPr/>
          </p:nvCxnSpPr>
          <p:spPr>
            <a:xfrm rot="10800000">
              <a:off x="990205" y="5745355"/>
              <a:ext cx="303600" cy="66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55" name="Google Shape;1855;p25"/>
            <p:cNvCxnSpPr>
              <a:stCxn id="1856" idx="1"/>
              <a:endCxn id="1850" idx="3"/>
            </p:cNvCxnSpPr>
            <p:nvPr/>
          </p:nvCxnSpPr>
          <p:spPr>
            <a:xfrm flipH="1" rot="10800000">
              <a:off x="7025" y="3684606"/>
              <a:ext cx="62100" cy="103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57" name="Google Shape;1857;p25"/>
            <p:cNvCxnSpPr>
              <a:stCxn id="1825" idx="2"/>
              <a:endCxn id="1856" idx="0"/>
            </p:cNvCxnSpPr>
            <p:nvPr/>
          </p:nvCxnSpPr>
          <p:spPr>
            <a:xfrm rot="10800000">
              <a:off x="4856" y="4947751"/>
              <a:ext cx="838200" cy="650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58" name="Google Shape;1858;p25"/>
            <p:cNvCxnSpPr>
              <a:stCxn id="1853" idx="1"/>
            </p:cNvCxnSpPr>
            <p:nvPr/>
          </p:nvCxnSpPr>
          <p:spPr>
            <a:xfrm flipH="1">
              <a:off x="-77" y="6456567"/>
              <a:ext cx="1189800" cy="190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59" name="Google Shape;1859;p25"/>
            <p:cNvCxnSpPr>
              <a:stCxn id="1820" idx="1"/>
              <a:endCxn id="1682" idx="0"/>
            </p:cNvCxnSpPr>
            <p:nvPr/>
          </p:nvCxnSpPr>
          <p:spPr>
            <a:xfrm flipH="1" rot="10800000">
              <a:off x="2590343" y="2989810"/>
              <a:ext cx="771000" cy="69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60" name="Google Shape;1860;p25"/>
            <p:cNvCxnSpPr>
              <a:stCxn id="1861" idx="6"/>
              <a:endCxn id="1862" idx="2"/>
            </p:cNvCxnSpPr>
            <p:nvPr/>
          </p:nvCxnSpPr>
          <p:spPr>
            <a:xfrm>
              <a:off x="683818" y="2689233"/>
              <a:ext cx="1046700" cy="26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63" name="Google Shape;1863;p25"/>
            <p:cNvCxnSpPr>
              <a:stCxn id="1850" idx="7"/>
              <a:endCxn id="1861" idx="3"/>
            </p:cNvCxnSpPr>
            <p:nvPr/>
          </p:nvCxnSpPr>
          <p:spPr>
            <a:xfrm flipH="1" rot="10800000">
              <a:off x="206155" y="2793287"/>
              <a:ext cx="226500" cy="6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64" name="Google Shape;1864;p25"/>
            <p:cNvCxnSpPr>
              <a:stCxn id="1850" idx="5"/>
              <a:endCxn id="1848" idx="2"/>
            </p:cNvCxnSpPr>
            <p:nvPr/>
          </p:nvCxnSpPr>
          <p:spPr>
            <a:xfrm>
              <a:off x="267972" y="3622660"/>
              <a:ext cx="785700" cy="6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65" name="Google Shape;1865;p25"/>
            <p:cNvCxnSpPr>
              <a:stCxn id="1862" idx="3"/>
              <a:endCxn id="1848" idx="7"/>
            </p:cNvCxnSpPr>
            <p:nvPr/>
          </p:nvCxnSpPr>
          <p:spPr>
            <a:xfrm flipH="1">
              <a:off x="1221044" y="3059892"/>
              <a:ext cx="555000" cy="56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66" name="Google Shape;1866;p25"/>
            <p:cNvCxnSpPr>
              <a:stCxn id="1848" idx="4"/>
              <a:endCxn id="1822" idx="0"/>
            </p:cNvCxnSpPr>
            <p:nvPr/>
          </p:nvCxnSpPr>
          <p:spPr>
            <a:xfrm flipH="1">
              <a:off x="1084176" y="3789730"/>
              <a:ext cx="67500" cy="73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67" name="Google Shape;1867;p25"/>
            <p:cNvCxnSpPr>
              <a:stCxn id="1826" idx="2"/>
              <a:endCxn id="1853" idx="2"/>
            </p:cNvCxnSpPr>
            <p:nvPr/>
          </p:nvCxnSpPr>
          <p:spPr>
            <a:xfrm flipH="1">
              <a:off x="1146748" y="6179786"/>
              <a:ext cx="1868400" cy="381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68" name="Google Shape;1868;p25"/>
            <p:cNvCxnSpPr>
              <a:endCxn id="1853" idx="5"/>
            </p:cNvCxnSpPr>
            <p:nvPr/>
          </p:nvCxnSpPr>
          <p:spPr>
            <a:xfrm rot="10800000">
              <a:off x="1397887" y="6664731"/>
              <a:ext cx="704100" cy="276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850" name="Google Shape;1850;p25"/>
            <p:cNvSpPr/>
            <p:nvPr/>
          </p:nvSpPr>
          <p:spPr>
            <a:xfrm rot="-1036530">
              <a:off x="-9517" y="3406988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25"/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25"/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25"/>
            <p:cNvSpPr/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25"/>
            <p:cNvSpPr/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25"/>
            <p:cNvSpPr/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25"/>
            <p:cNvSpPr/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69" name="Google Shape;1869;p25"/>
            <p:cNvCxnSpPr>
              <a:stCxn id="1822" idx="3"/>
            </p:cNvCxnSpPr>
            <p:nvPr/>
          </p:nvCxnSpPr>
          <p:spPr>
            <a:xfrm flipH="1">
              <a:off x="125229" y="4696105"/>
              <a:ext cx="889500" cy="16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0" name="Google Shape;1870;p25"/>
            <p:cNvCxnSpPr>
              <a:stCxn id="1861" idx="4"/>
              <a:endCxn id="1848" idx="1"/>
            </p:cNvCxnSpPr>
            <p:nvPr/>
          </p:nvCxnSpPr>
          <p:spPr>
            <a:xfrm>
              <a:off x="536624" y="2836427"/>
              <a:ext cx="545700" cy="785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694" name="Google Shape;1694;p25"/>
            <p:cNvSpPr/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71" name="Google Shape;1871;p25"/>
            <p:cNvCxnSpPr>
              <a:stCxn id="1694" idx="3"/>
              <a:endCxn id="1817" idx="0"/>
            </p:cNvCxnSpPr>
            <p:nvPr/>
          </p:nvCxnSpPr>
          <p:spPr>
            <a:xfrm flipH="1">
              <a:off x="4536598" y="3042498"/>
              <a:ext cx="464700" cy="78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2" name="Google Shape;1872;p25"/>
            <p:cNvCxnSpPr>
              <a:stCxn id="1694" idx="2"/>
              <a:endCxn id="1682" idx="6"/>
            </p:cNvCxnSpPr>
            <p:nvPr/>
          </p:nvCxnSpPr>
          <p:spPr>
            <a:xfrm rot="10800000">
              <a:off x="3501357" y="2916110"/>
              <a:ext cx="14712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3" name="Google Shape;1873;p25"/>
            <p:cNvCxnSpPr>
              <a:stCxn id="1861" idx="7"/>
              <a:endCxn id="1681" idx="1"/>
            </p:cNvCxnSpPr>
            <p:nvPr/>
          </p:nvCxnSpPr>
          <p:spPr>
            <a:xfrm flipH="1" rot="10800000">
              <a:off x="640706" y="1905051"/>
              <a:ext cx="785400" cy="68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4" name="Google Shape;1874;p25"/>
            <p:cNvCxnSpPr>
              <a:endCxn id="1861" idx="1"/>
            </p:cNvCxnSpPr>
            <p:nvPr/>
          </p:nvCxnSpPr>
          <p:spPr>
            <a:xfrm>
              <a:off x="-60658" y="2344851"/>
              <a:ext cx="493200" cy="240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856" name="Google Shape;1856;p25"/>
            <p:cNvSpPr/>
            <p:nvPr/>
          </p:nvSpPr>
          <p:spPr>
            <a:xfrm flipH="1" rot="5400000">
              <a:off x="-98982" y="4723943"/>
              <a:ext cx="224088" cy="224088"/>
            </a:xfrm>
            <a:prstGeom prst="chord">
              <a:avLst>
                <a:gd fmla="val 10550803" name="adj1"/>
                <a:gd fmla="val 185318" name="adj2"/>
              </a:avLst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75" name="Google Shape;1875;p25"/>
            <p:cNvCxnSpPr>
              <a:stCxn id="1825" idx="3"/>
            </p:cNvCxnSpPr>
            <p:nvPr/>
          </p:nvCxnSpPr>
          <p:spPr>
            <a:xfrm flipH="1">
              <a:off x="-32" y="5702233"/>
              <a:ext cx="886200" cy="56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6" name="Google Shape;1876;p25"/>
            <p:cNvCxnSpPr>
              <a:stCxn id="1862" idx="6"/>
              <a:endCxn id="1682" idx="1"/>
            </p:cNvCxnSpPr>
            <p:nvPr/>
          </p:nvCxnSpPr>
          <p:spPr>
            <a:xfrm flipH="1" rot="10800000">
              <a:off x="2040852" y="2934905"/>
              <a:ext cx="1254600" cy="15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7" name="Google Shape;1877;p25"/>
            <p:cNvCxnSpPr>
              <a:stCxn id="1862" idx="5"/>
              <a:endCxn id="1820" idx="0"/>
            </p:cNvCxnSpPr>
            <p:nvPr/>
          </p:nvCxnSpPr>
          <p:spPr>
            <a:xfrm>
              <a:off x="1995418" y="3059892"/>
              <a:ext cx="515700" cy="58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8" name="Google Shape;1878;p25"/>
            <p:cNvCxnSpPr>
              <a:stCxn id="1681" idx="0"/>
              <a:endCxn id="1862" idx="0"/>
            </p:cNvCxnSpPr>
            <p:nvPr/>
          </p:nvCxnSpPr>
          <p:spPr>
            <a:xfrm>
              <a:off x="1505277" y="1937846"/>
              <a:ext cx="380400" cy="857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9" name="Google Shape;1879;p25"/>
            <p:cNvCxnSpPr>
              <a:stCxn id="1822" idx="5"/>
              <a:endCxn id="1819" idx="7"/>
            </p:cNvCxnSpPr>
            <p:nvPr/>
          </p:nvCxnSpPr>
          <p:spPr>
            <a:xfrm>
              <a:off x="1153506" y="4696105"/>
              <a:ext cx="1042200" cy="36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0" name="Google Shape;1880;p25"/>
            <p:cNvCxnSpPr>
              <a:stCxn id="1817" idx="7"/>
              <a:endCxn id="1682" idx="7"/>
            </p:cNvCxnSpPr>
            <p:nvPr/>
          </p:nvCxnSpPr>
          <p:spPr>
            <a:xfrm rot="10800000">
              <a:off x="3446643" y="2981967"/>
              <a:ext cx="1005600" cy="857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1" name="Google Shape;1881;p25"/>
            <p:cNvCxnSpPr>
              <a:stCxn id="1690" idx="7"/>
              <a:endCxn id="1694" idx="0"/>
            </p:cNvCxnSpPr>
            <p:nvPr/>
          </p:nvCxnSpPr>
          <p:spPr>
            <a:xfrm>
              <a:off x="5065787" y="2247314"/>
              <a:ext cx="4800" cy="62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2" name="Google Shape;1882;p25"/>
            <p:cNvCxnSpPr>
              <a:stCxn id="1793" idx="7"/>
              <a:endCxn id="1695" idx="0"/>
            </p:cNvCxnSpPr>
            <p:nvPr/>
          </p:nvCxnSpPr>
          <p:spPr>
            <a:xfrm rot="10800000">
              <a:off x="6285712" y="2383908"/>
              <a:ext cx="270000" cy="78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3" name="Google Shape;1883;p25"/>
            <p:cNvCxnSpPr>
              <a:stCxn id="1793" idx="6"/>
              <a:endCxn id="1694" idx="5"/>
            </p:cNvCxnSpPr>
            <p:nvPr/>
          </p:nvCxnSpPr>
          <p:spPr>
            <a:xfrm rot="10800000">
              <a:off x="5140034" y="3042426"/>
              <a:ext cx="1393800" cy="1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4" name="Google Shape;1884;p25"/>
            <p:cNvCxnSpPr>
              <a:stCxn id="1707" idx="0"/>
              <a:endCxn id="1793" idx="1"/>
            </p:cNvCxnSpPr>
            <p:nvPr/>
          </p:nvCxnSpPr>
          <p:spPr>
            <a:xfrm flipH="1">
              <a:off x="6661403" y="1834225"/>
              <a:ext cx="1076400" cy="1334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5" name="Google Shape;1885;p25"/>
            <p:cNvCxnSpPr>
              <a:stCxn id="1710" idx="0"/>
              <a:endCxn id="1758" idx="4"/>
            </p:cNvCxnSpPr>
            <p:nvPr/>
          </p:nvCxnSpPr>
          <p:spPr>
            <a:xfrm>
              <a:off x="9621563" y="3044363"/>
              <a:ext cx="760500" cy="31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6" name="Google Shape;1886;p25"/>
            <p:cNvCxnSpPr>
              <a:stCxn id="1714" idx="0"/>
              <a:endCxn id="1758" idx="5"/>
            </p:cNvCxnSpPr>
            <p:nvPr/>
          </p:nvCxnSpPr>
          <p:spPr>
            <a:xfrm>
              <a:off x="10349083" y="2680523"/>
              <a:ext cx="90000" cy="615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7" name="Google Shape;1887;p25"/>
            <p:cNvCxnSpPr>
              <a:stCxn id="1712" idx="0"/>
              <a:endCxn id="1710" idx="6"/>
            </p:cNvCxnSpPr>
            <p:nvPr/>
          </p:nvCxnSpPr>
          <p:spPr>
            <a:xfrm>
              <a:off x="9306676" y="1739765"/>
              <a:ext cx="246000" cy="116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8" name="Google Shape;1888;p25"/>
            <p:cNvCxnSpPr>
              <a:stCxn id="1793" idx="1"/>
              <a:endCxn id="1752" idx="5"/>
            </p:cNvCxnSpPr>
            <p:nvPr/>
          </p:nvCxnSpPr>
          <p:spPr>
            <a:xfrm>
              <a:off x="6661348" y="3168408"/>
              <a:ext cx="1391100" cy="1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9" name="Google Shape;1889;p25"/>
            <p:cNvCxnSpPr>
              <a:stCxn id="1707" idx="0"/>
              <a:endCxn id="1752" idx="5"/>
            </p:cNvCxnSpPr>
            <p:nvPr/>
          </p:nvCxnSpPr>
          <p:spPr>
            <a:xfrm>
              <a:off x="7737803" y="1834225"/>
              <a:ext cx="314700" cy="1353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90" name="Google Shape;1890;p25"/>
            <p:cNvCxnSpPr>
              <a:stCxn id="1752" idx="7"/>
              <a:endCxn id="1710" idx="4"/>
            </p:cNvCxnSpPr>
            <p:nvPr/>
          </p:nvCxnSpPr>
          <p:spPr>
            <a:xfrm flipH="1" rot="10800000">
              <a:off x="8152134" y="2970745"/>
              <a:ext cx="1257900" cy="25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758" name="Google Shape;1758;p25"/>
            <p:cNvSpPr/>
            <p:nvPr/>
          </p:nvSpPr>
          <p:spPr>
            <a:xfrm flipH="1" rot="6550916">
              <a:off x="10375964" y="3285269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25"/>
            <p:cNvSpPr/>
            <p:nvPr/>
          </p:nvSpPr>
          <p:spPr>
            <a:xfrm flipH="1" rot="6550916">
              <a:off x="9403696" y="2895505"/>
              <a:ext cx="224088" cy="224088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25"/>
            <p:cNvSpPr/>
            <p:nvPr/>
          </p:nvSpPr>
          <p:spPr>
            <a:xfrm flipH="1" rot="6550916">
              <a:off x="8010198" y="3179980"/>
              <a:ext cx="149392" cy="149392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12700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91" name="Google Shape;1891;p25"/>
            <p:cNvCxnSpPr>
              <a:stCxn id="1749" idx="0"/>
              <a:endCxn id="1758" idx="7"/>
            </p:cNvCxnSpPr>
            <p:nvPr/>
          </p:nvCxnSpPr>
          <p:spPr>
            <a:xfrm flipH="1">
              <a:off x="10588721" y="2983008"/>
              <a:ext cx="1257000" cy="36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92" name="Google Shape;1892;p25"/>
            <p:cNvCxnSpPr>
              <a:endCxn id="1749" idx="7"/>
            </p:cNvCxnSpPr>
            <p:nvPr/>
          </p:nvCxnSpPr>
          <p:spPr>
            <a:xfrm rot="10800000">
              <a:off x="11930123" y="2967834"/>
              <a:ext cx="291300" cy="28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893" name="Google Shape;1893;p25"/>
          <p:cNvSpPr/>
          <p:nvPr>
            <p:ph idx="2" type="pic"/>
          </p:nvPr>
        </p:nvSpPr>
        <p:spPr>
          <a:xfrm>
            <a:off x="6600622" y="1305993"/>
            <a:ext cx="4334608" cy="433509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4" name="Google Shape;1894;p25"/>
          <p:cNvSpPr/>
          <p:nvPr/>
        </p:nvSpPr>
        <p:spPr>
          <a:xfrm>
            <a:off x="6320628" y="1026240"/>
            <a:ext cx="4894597" cy="4894597"/>
          </a:xfrm>
          <a:prstGeom prst="arc">
            <a:avLst>
              <a:gd fmla="val 12493243" name="adj1"/>
              <a:gd fmla="val 8891088" name="adj2"/>
            </a:avLst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lg" w="lg" type="oval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Relationship Id="rId4" Type="http://schemas.openxmlformats.org/officeDocument/2006/relationships/image" Target="../media/image31.png"/><Relationship Id="rId5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Relationship Id="rId5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2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3" name="Google Shape;2783;p1"/>
          <p:cNvGrpSpPr/>
          <p:nvPr/>
        </p:nvGrpSpPr>
        <p:grpSpPr>
          <a:xfrm>
            <a:off x="-99302" y="4604455"/>
            <a:ext cx="12313479" cy="2345436"/>
            <a:chOff x="-106812" y="4136169"/>
            <a:chExt cx="12313479" cy="2345436"/>
          </a:xfrm>
        </p:grpSpPr>
        <p:cxnSp>
          <p:nvCxnSpPr>
            <p:cNvPr id="2784" name="Google Shape;2784;p1"/>
            <p:cNvCxnSpPr>
              <a:stCxn id="2785" idx="7"/>
              <a:endCxn id="2786" idx="2"/>
            </p:cNvCxnSpPr>
            <p:nvPr/>
          </p:nvCxnSpPr>
          <p:spPr>
            <a:xfrm flipH="1" rot="10800000">
              <a:off x="1154476" y="4263513"/>
              <a:ext cx="1219500" cy="1200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87" name="Google Shape;2787;p1"/>
            <p:cNvCxnSpPr>
              <a:stCxn id="2786" idx="4"/>
              <a:endCxn id="2788" idx="1"/>
            </p:cNvCxnSpPr>
            <p:nvPr/>
          </p:nvCxnSpPr>
          <p:spPr>
            <a:xfrm>
              <a:off x="2477073" y="4317775"/>
              <a:ext cx="386100" cy="92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89" name="Google Shape;2789;p1"/>
            <p:cNvCxnSpPr>
              <a:stCxn id="2790" idx="2"/>
              <a:endCxn id="2791" idx="6"/>
            </p:cNvCxnSpPr>
            <p:nvPr/>
          </p:nvCxnSpPr>
          <p:spPr>
            <a:xfrm rot="10800000">
              <a:off x="2931613" y="5825465"/>
              <a:ext cx="758700" cy="30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92" name="Google Shape;2792;p1"/>
            <p:cNvCxnSpPr>
              <a:stCxn id="2788" idx="5"/>
              <a:endCxn id="2790" idx="1"/>
            </p:cNvCxnSpPr>
            <p:nvPr/>
          </p:nvCxnSpPr>
          <p:spPr>
            <a:xfrm>
              <a:off x="2940655" y="5321188"/>
              <a:ext cx="775200" cy="74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93" name="Google Shape;2793;p1"/>
            <p:cNvCxnSpPr>
              <a:stCxn id="2786" idx="5"/>
              <a:endCxn id="2794" idx="1"/>
            </p:cNvCxnSpPr>
            <p:nvPr/>
          </p:nvCxnSpPr>
          <p:spPr>
            <a:xfrm>
              <a:off x="2525482" y="4277477"/>
              <a:ext cx="1108500" cy="93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95" name="Google Shape;2795;p1"/>
            <p:cNvCxnSpPr>
              <a:stCxn id="2790" idx="0"/>
              <a:endCxn id="2794" idx="4"/>
            </p:cNvCxnSpPr>
            <p:nvPr/>
          </p:nvCxnSpPr>
          <p:spPr>
            <a:xfrm rot="10800000">
              <a:off x="3672641" y="5306737"/>
              <a:ext cx="104400" cy="73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96" name="Google Shape;2796;p1"/>
            <p:cNvCxnSpPr>
              <a:stCxn id="2788" idx="3"/>
              <a:endCxn id="2791" idx="0"/>
            </p:cNvCxnSpPr>
            <p:nvPr/>
          </p:nvCxnSpPr>
          <p:spPr>
            <a:xfrm flipH="1">
              <a:off x="2849265" y="5321188"/>
              <a:ext cx="13800" cy="42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97" name="Google Shape;2797;p1"/>
            <p:cNvCxnSpPr>
              <a:stCxn id="2786" idx="6"/>
              <a:endCxn id="2798" idx="1"/>
            </p:cNvCxnSpPr>
            <p:nvPr/>
          </p:nvCxnSpPr>
          <p:spPr>
            <a:xfrm>
              <a:off x="2531217" y="4214752"/>
              <a:ext cx="1935600" cy="72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99" name="Google Shape;2799;p1"/>
            <p:cNvCxnSpPr>
              <a:stCxn id="2790" idx="7"/>
              <a:endCxn id="2798" idx="3"/>
            </p:cNvCxnSpPr>
            <p:nvPr/>
          </p:nvCxnSpPr>
          <p:spPr>
            <a:xfrm flipH="1" rot="10800000">
              <a:off x="3838367" y="5053139"/>
              <a:ext cx="628500" cy="101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00" name="Google Shape;2800;p1"/>
            <p:cNvCxnSpPr>
              <a:stCxn id="2788" idx="6"/>
              <a:endCxn id="2794" idx="2"/>
            </p:cNvCxnSpPr>
            <p:nvPr/>
          </p:nvCxnSpPr>
          <p:spPr>
            <a:xfrm flipH="1" rot="10800000">
              <a:off x="2956724" y="5251793"/>
              <a:ext cx="661200" cy="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01" name="Google Shape;2801;p1"/>
            <p:cNvCxnSpPr>
              <a:stCxn id="2802" idx="0"/>
              <a:endCxn id="2791" idx="4"/>
            </p:cNvCxnSpPr>
            <p:nvPr/>
          </p:nvCxnSpPr>
          <p:spPr>
            <a:xfrm flipH="1" rot="10800000">
              <a:off x="2774163" y="5907686"/>
              <a:ext cx="75300" cy="37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03" name="Google Shape;2803;p1"/>
            <p:cNvCxnSpPr>
              <a:stCxn id="2794" idx="6"/>
              <a:endCxn id="2798" idx="2"/>
            </p:cNvCxnSpPr>
            <p:nvPr/>
          </p:nvCxnSpPr>
          <p:spPr>
            <a:xfrm flipH="1" rot="10800000">
              <a:off x="3727539" y="4995000"/>
              <a:ext cx="715200" cy="25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04" name="Google Shape;2804;p1"/>
            <p:cNvCxnSpPr>
              <a:stCxn id="2805" idx="0"/>
              <a:endCxn id="2798" idx="4"/>
            </p:cNvCxnSpPr>
            <p:nvPr/>
          </p:nvCxnSpPr>
          <p:spPr>
            <a:xfrm rot="10800000">
              <a:off x="4525159" y="5077152"/>
              <a:ext cx="51000" cy="83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06" name="Google Shape;2806;p1"/>
            <p:cNvCxnSpPr>
              <a:stCxn id="2807" idx="1"/>
              <a:endCxn id="2798" idx="5"/>
            </p:cNvCxnSpPr>
            <p:nvPr/>
          </p:nvCxnSpPr>
          <p:spPr>
            <a:xfrm rot="10800000">
              <a:off x="4583278" y="5053124"/>
              <a:ext cx="1061100" cy="95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08" name="Google Shape;2808;p1"/>
            <p:cNvCxnSpPr>
              <a:stCxn id="2807" idx="0"/>
              <a:endCxn id="2809" idx="4"/>
            </p:cNvCxnSpPr>
            <p:nvPr/>
          </p:nvCxnSpPr>
          <p:spPr>
            <a:xfrm flipH="1" rot="10800000">
              <a:off x="5683173" y="4739155"/>
              <a:ext cx="213600" cy="1255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10" name="Google Shape;2810;p1"/>
            <p:cNvCxnSpPr>
              <a:stCxn id="2809" idx="2"/>
              <a:endCxn id="2798" idx="6"/>
            </p:cNvCxnSpPr>
            <p:nvPr/>
          </p:nvCxnSpPr>
          <p:spPr>
            <a:xfrm flipH="1">
              <a:off x="4607573" y="4656978"/>
              <a:ext cx="1206900" cy="338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11" name="Google Shape;2811;p1"/>
            <p:cNvCxnSpPr>
              <a:stCxn id="2809" idx="7"/>
              <a:endCxn id="2812" idx="2"/>
            </p:cNvCxnSpPr>
            <p:nvPr/>
          </p:nvCxnSpPr>
          <p:spPr>
            <a:xfrm flipH="1" rot="10800000">
              <a:off x="5954961" y="4275686"/>
              <a:ext cx="2410800" cy="323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13" name="Google Shape;2813;p1"/>
            <p:cNvCxnSpPr>
              <a:stCxn id="2809" idx="6"/>
              <a:endCxn id="2814" idx="2"/>
            </p:cNvCxnSpPr>
            <p:nvPr/>
          </p:nvCxnSpPr>
          <p:spPr>
            <a:xfrm>
              <a:off x="5979065" y="4656978"/>
              <a:ext cx="765000" cy="577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15" name="Google Shape;2815;p1"/>
            <p:cNvCxnSpPr>
              <a:stCxn id="2814" idx="7"/>
              <a:endCxn id="2812" idx="3"/>
            </p:cNvCxnSpPr>
            <p:nvPr/>
          </p:nvCxnSpPr>
          <p:spPr>
            <a:xfrm flipH="1" rot="10800000">
              <a:off x="6884583" y="4314545"/>
              <a:ext cx="1497300" cy="861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16" name="Google Shape;2816;p1"/>
            <p:cNvCxnSpPr>
              <a:stCxn id="2817" idx="0"/>
              <a:endCxn id="2786" idx="3"/>
            </p:cNvCxnSpPr>
            <p:nvPr/>
          </p:nvCxnSpPr>
          <p:spPr>
            <a:xfrm flipH="1" rot="10800000">
              <a:off x="2095501" y="4312057"/>
              <a:ext cx="318900" cy="126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18" name="Google Shape;2818;p1"/>
            <p:cNvCxnSpPr>
              <a:stCxn id="2791" idx="2"/>
              <a:endCxn id="2817" idx="6"/>
            </p:cNvCxnSpPr>
            <p:nvPr/>
          </p:nvCxnSpPr>
          <p:spPr>
            <a:xfrm rot="10800000">
              <a:off x="2182083" y="5668321"/>
              <a:ext cx="585000" cy="15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19" name="Google Shape;2819;p1"/>
            <p:cNvCxnSpPr>
              <a:stCxn id="2802" idx="1"/>
              <a:endCxn id="2817" idx="5"/>
            </p:cNvCxnSpPr>
            <p:nvPr/>
          </p:nvCxnSpPr>
          <p:spPr>
            <a:xfrm rot="10800000">
              <a:off x="2156771" y="5729590"/>
              <a:ext cx="559200" cy="57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20" name="Google Shape;2820;p1"/>
            <p:cNvCxnSpPr>
              <a:stCxn id="2821" idx="7"/>
              <a:endCxn id="2817" idx="3"/>
            </p:cNvCxnSpPr>
            <p:nvPr/>
          </p:nvCxnSpPr>
          <p:spPr>
            <a:xfrm flipH="1" rot="10800000">
              <a:off x="1478954" y="5729700"/>
              <a:ext cx="555300" cy="53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22" name="Google Shape;2822;p1"/>
            <p:cNvCxnSpPr>
              <a:stCxn id="2785" idx="6"/>
              <a:endCxn id="2817" idx="2"/>
            </p:cNvCxnSpPr>
            <p:nvPr/>
          </p:nvCxnSpPr>
          <p:spPr>
            <a:xfrm>
              <a:off x="1178580" y="5522605"/>
              <a:ext cx="830100" cy="14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23" name="Google Shape;2823;p1"/>
            <p:cNvCxnSpPr>
              <a:stCxn id="2824" idx="7"/>
              <a:endCxn id="2785" idx="3"/>
            </p:cNvCxnSpPr>
            <p:nvPr/>
          </p:nvCxnSpPr>
          <p:spPr>
            <a:xfrm flipH="1" rot="10800000">
              <a:off x="403987" y="5580930"/>
              <a:ext cx="634200" cy="55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25" name="Google Shape;2825;p1"/>
            <p:cNvCxnSpPr>
              <a:stCxn id="2824" idx="6"/>
              <a:endCxn id="2821" idx="2"/>
            </p:cNvCxnSpPr>
            <p:nvPr/>
          </p:nvCxnSpPr>
          <p:spPr>
            <a:xfrm>
              <a:off x="420056" y="6174425"/>
              <a:ext cx="965100" cy="132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26" name="Google Shape;2826;p1"/>
            <p:cNvCxnSpPr>
              <a:stCxn id="2824" idx="5"/>
            </p:cNvCxnSpPr>
            <p:nvPr/>
          </p:nvCxnSpPr>
          <p:spPr>
            <a:xfrm>
              <a:off x="403987" y="6213220"/>
              <a:ext cx="156600" cy="198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27" name="Google Shape;2827;p1"/>
            <p:cNvCxnSpPr>
              <a:stCxn id="2821" idx="6"/>
              <a:endCxn id="2802" idx="2"/>
            </p:cNvCxnSpPr>
            <p:nvPr/>
          </p:nvCxnSpPr>
          <p:spPr>
            <a:xfrm>
              <a:off x="1495023" y="6306695"/>
              <a:ext cx="1196700" cy="57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28" name="Google Shape;2828;p1"/>
            <p:cNvCxnSpPr>
              <a:stCxn id="2802" idx="6"/>
              <a:endCxn id="2790" idx="3"/>
            </p:cNvCxnSpPr>
            <p:nvPr/>
          </p:nvCxnSpPr>
          <p:spPr>
            <a:xfrm flipH="1" rot="10800000">
              <a:off x="2856459" y="6191282"/>
              <a:ext cx="859200" cy="17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29" name="Google Shape;2829;p1"/>
            <p:cNvCxnSpPr>
              <a:stCxn id="2805" idx="2"/>
              <a:endCxn id="2790" idx="6"/>
            </p:cNvCxnSpPr>
            <p:nvPr/>
          </p:nvCxnSpPr>
          <p:spPr>
            <a:xfrm flipH="1">
              <a:off x="3863695" y="5970216"/>
              <a:ext cx="657600" cy="15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30" name="Google Shape;2830;p1"/>
            <p:cNvCxnSpPr>
              <a:endCxn id="2790" idx="5"/>
            </p:cNvCxnSpPr>
            <p:nvPr/>
          </p:nvCxnSpPr>
          <p:spPr>
            <a:xfrm rot="10800000">
              <a:off x="3838367" y="6191291"/>
              <a:ext cx="293100" cy="207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31" name="Google Shape;2831;p1"/>
            <p:cNvCxnSpPr>
              <a:endCxn id="2790" idx="4"/>
            </p:cNvCxnSpPr>
            <p:nvPr/>
          </p:nvCxnSpPr>
          <p:spPr>
            <a:xfrm flipH="1" rot="10800000">
              <a:off x="3690341" y="6216693"/>
              <a:ext cx="86700" cy="20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32" name="Google Shape;2832;p1"/>
            <p:cNvCxnSpPr>
              <a:endCxn id="2805" idx="4"/>
            </p:cNvCxnSpPr>
            <p:nvPr/>
          </p:nvCxnSpPr>
          <p:spPr>
            <a:xfrm rot="10800000">
              <a:off x="4576159" y="6025080"/>
              <a:ext cx="101400" cy="329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33" name="Google Shape;2833;p1"/>
            <p:cNvCxnSpPr>
              <a:stCxn id="2807" idx="2"/>
              <a:endCxn id="2805" idx="6"/>
            </p:cNvCxnSpPr>
            <p:nvPr/>
          </p:nvCxnSpPr>
          <p:spPr>
            <a:xfrm rot="10800000">
              <a:off x="4631109" y="5970319"/>
              <a:ext cx="997200" cy="79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34" name="Google Shape;2834;p1"/>
            <p:cNvCxnSpPr>
              <a:stCxn id="2807" idx="4"/>
            </p:cNvCxnSpPr>
            <p:nvPr/>
          </p:nvCxnSpPr>
          <p:spPr>
            <a:xfrm>
              <a:off x="5683173" y="6104383"/>
              <a:ext cx="131400" cy="320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35" name="Google Shape;2835;p1"/>
            <p:cNvCxnSpPr>
              <a:stCxn id="2836" idx="3"/>
            </p:cNvCxnSpPr>
            <p:nvPr/>
          </p:nvCxnSpPr>
          <p:spPr>
            <a:xfrm flipH="1">
              <a:off x="6585106" y="6176101"/>
              <a:ext cx="136200" cy="178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37" name="Google Shape;2837;p1"/>
            <p:cNvCxnSpPr>
              <a:stCxn id="2836" idx="2"/>
              <a:endCxn id="2807" idx="6"/>
            </p:cNvCxnSpPr>
            <p:nvPr/>
          </p:nvCxnSpPr>
          <p:spPr>
            <a:xfrm rot="10800000">
              <a:off x="5738102" y="6049509"/>
              <a:ext cx="959100" cy="6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38" name="Google Shape;2838;p1"/>
            <p:cNvCxnSpPr>
              <a:stCxn id="2814" idx="4"/>
              <a:endCxn id="2836" idx="0"/>
            </p:cNvCxnSpPr>
            <p:nvPr/>
          </p:nvCxnSpPr>
          <p:spPr>
            <a:xfrm flipH="1">
              <a:off x="6779591" y="5316633"/>
              <a:ext cx="46800" cy="719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39" name="Google Shape;2839;p1"/>
            <p:cNvCxnSpPr>
              <a:stCxn id="2840" idx="3"/>
              <a:endCxn id="2836" idx="7"/>
            </p:cNvCxnSpPr>
            <p:nvPr/>
          </p:nvCxnSpPr>
          <p:spPr>
            <a:xfrm flipH="1">
              <a:off x="6837730" y="5582534"/>
              <a:ext cx="1155300" cy="477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41" name="Google Shape;2841;p1"/>
            <p:cNvCxnSpPr>
              <a:stCxn id="2840" idx="2"/>
              <a:endCxn id="2814" idx="6"/>
            </p:cNvCxnSpPr>
            <p:nvPr/>
          </p:nvCxnSpPr>
          <p:spPr>
            <a:xfrm rot="10800000">
              <a:off x="6908652" y="5234295"/>
              <a:ext cx="1071900" cy="28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42" name="Google Shape;2842;p1"/>
            <p:cNvCxnSpPr>
              <a:stCxn id="2840" idx="1"/>
              <a:endCxn id="2812" idx="4"/>
            </p:cNvCxnSpPr>
            <p:nvPr/>
          </p:nvCxnSpPr>
          <p:spPr>
            <a:xfrm flipH="1" rot="10800000">
              <a:off x="8015384" y="4330716"/>
              <a:ext cx="405300" cy="113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43" name="Google Shape;2843;p1"/>
            <p:cNvCxnSpPr>
              <a:stCxn id="2844" idx="1"/>
              <a:endCxn id="2812" idx="5"/>
            </p:cNvCxnSpPr>
            <p:nvPr/>
          </p:nvCxnSpPr>
          <p:spPr>
            <a:xfrm rot="10800000">
              <a:off x="8459531" y="4314510"/>
              <a:ext cx="860700" cy="1246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45" name="Google Shape;2845;p1"/>
            <p:cNvCxnSpPr>
              <a:stCxn id="2844" idx="0"/>
              <a:endCxn id="2846" idx="4"/>
            </p:cNvCxnSpPr>
            <p:nvPr/>
          </p:nvCxnSpPr>
          <p:spPr>
            <a:xfrm rot="10800000">
              <a:off x="9312197" y="4824209"/>
              <a:ext cx="42900" cy="713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47" name="Google Shape;2847;p1"/>
            <p:cNvCxnSpPr>
              <a:stCxn id="2848" idx="0"/>
              <a:endCxn id="2849" idx="4"/>
            </p:cNvCxnSpPr>
            <p:nvPr/>
          </p:nvCxnSpPr>
          <p:spPr>
            <a:xfrm rot="10800000">
              <a:off x="11176971" y="4559422"/>
              <a:ext cx="173400" cy="98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50" name="Google Shape;2850;p1"/>
            <p:cNvCxnSpPr>
              <a:endCxn id="2849" idx="5"/>
            </p:cNvCxnSpPr>
            <p:nvPr/>
          </p:nvCxnSpPr>
          <p:spPr>
            <a:xfrm rot="10800000">
              <a:off x="11235107" y="4535422"/>
              <a:ext cx="957000" cy="73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51" name="Google Shape;2851;p1"/>
            <p:cNvCxnSpPr>
              <a:endCxn id="2848" idx="6"/>
            </p:cNvCxnSpPr>
            <p:nvPr/>
          </p:nvCxnSpPr>
          <p:spPr>
            <a:xfrm rot="10800000">
              <a:off x="11432667" y="5629318"/>
              <a:ext cx="774000" cy="308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52" name="Google Shape;2852;p1"/>
            <p:cNvCxnSpPr>
              <a:endCxn id="2853" idx="6"/>
            </p:cNvCxnSpPr>
            <p:nvPr/>
          </p:nvCxnSpPr>
          <p:spPr>
            <a:xfrm flipH="1">
              <a:off x="10916433" y="6269223"/>
              <a:ext cx="1246800" cy="124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54" name="Google Shape;2854;p1"/>
            <p:cNvCxnSpPr>
              <a:stCxn id="2853" idx="3"/>
              <a:endCxn id="2855" idx="6"/>
            </p:cNvCxnSpPr>
            <p:nvPr/>
          </p:nvCxnSpPr>
          <p:spPr>
            <a:xfrm rot="10800000">
              <a:off x="8868574" y="6399218"/>
              <a:ext cx="1954200" cy="3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56" name="Google Shape;2856;p1"/>
            <p:cNvCxnSpPr>
              <a:stCxn id="2853" idx="1"/>
              <a:endCxn id="2844" idx="5"/>
            </p:cNvCxnSpPr>
            <p:nvPr/>
          </p:nvCxnSpPr>
          <p:spPr>
            <a:xfrm rot="10800000">
              <a:off x="9411574" y="5622028"/>
              <a:ext cx="14112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57" name="Google Shape;2857;p1"/>
            <p:cNvCxnSpPr>
              <a:stCxn id="2848" idx="2"/>
              <a:endCxn id="2844" idx="6"/>
            </p:cNvCxnSpPr>
            <p:nvPr/>
          </p:nvCxnSpPr>
          <p:spPr>
            <a:xfrm rot="10800000">
              <a:off x="9419775" y="5581018"/>
              <a:ext cx="1848300" cy="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58" name="Google Shape;2858;p1"/>
            <p:cNvCxnSpPr>
              <a:stCxn id="2849" idx="3"/>
              <a:endCxn id="2844" idx="7"/>
            </p:cNvCxnSpPr>
            <p:nvPr/>
          </p:nvCxnSpPr>
          <p:spPr>
            <a:xfrm flipH="1">
              <a:off x="9396423" y="4535422"/>
              <a:ext cx="1722300" cy="1010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59" name="Google Shape;2859;p1"/>
            <p:cNvCxnSpPr>
              <a:stCxn id="2849" idx="2"/>
              <a:endCxn id="2846" idx="6"/>
            </p:cNvCxnSpPr>
            <p:nvPr/>
          </p:nvCxnSpPr>
          <p:spPr>
            <a:xfrm flipH="1">
              <a:off x="9375019" y="4477230"/>
              <a:ext cx="1719600" cy="24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60" name="Google Shape;2860;p1"/>
            <p:cNvCxnSpPr>
              <a:stCxn id="2846" idx="1"/>
              <a:endCxn id="2812" idx="6"/>
            </p:cNvCxnSpPr>
            <p:nvPr/>
          </p:nvCxnSpPr>
          <p:spPr>
            <a:xfrm rot="10800000">
              <a:off x="8475619" y="4275822"/>
              <a:ext cx="749700" cy="423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61" name="Google Shape;2861;p1"/>
            <p:cNvCxnSpPr>
              <a:stCxn id="2844" idx="2"/>
              <a:endCxn id="2840" idx="6"/>
            </p:cNvCxnSpPr>
            <p:nvPr/>
          </p:nvCxnSpPr>
          <p:spPr>
            <a:xfrm rot="10800000">
              <a:off x="8142125" y="5552412"/>
              <a:ext cx="1170000" cy="5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62" name="Google Shape;2862;p1"/>
            <p:cNvCxnSpPr>
              <a:stCxn id="2855" idx="1"/>
              <a:endCxn id="2840" idx="5"/>
            </p:cNvCxnSpPr>
            <p:nvPr/>
          </p:nvCxnSpPr>
          <p:spPr>
            <a:xfrm rot="10800000">
              <a:off x="8107307" y="5604917"/>
              <a:ext cx="620700" cy="73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63" name="Google Shape;2863;p1"/>
            <p:cNvCxnSpPr>
              <a:stCxn id="2840" idx="4"/>
            </p:cNvCxnSpPr>
            <p:nvPr/>
          </p:nvCxnSpPr>
          <p:spPr>
            <a:xfrm flipH="1">
              <a:off x="7666909" y="5617366"/>
              <a:ext cx="378600" cy="772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64" name="Google Shape;2864;p1"/>
            <p:cNvCxnSpPr>
              <a:stCxn id="2836" idx="5"/>
            </p:cNvCxnSpPr>
            <p:nvPr/>
          </p:nvCxnSpPr>
          <p:spPr>
            <a:xfrm>
              <a:off x="6837690" y="6176101"/>
              <a:ext cx="93000" cy="18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65" name="Google Shape;2865;p1"/>
            <p:cNvCxnSpPr>
              <a:stCxn id="2855" idx="7"/>
              <a:endCxn id="2844" idx="3"/>
            </p:cNvCxnSpPr>
            <p:nvPr/>
          </p:nvCxnSpPr>
          <p:spPr>
            <a:xfrm flipH="1" rot="10800000">
              <a:off x="8844391" y="5637317"/>
              <a:ext cx="491100" cy="7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66" name="Google Shape;2866;p1"/>
            <p:cNvCxnSpPr>
              <a:stCxn id="2807" idx="7"/>
              <a:endCxn id="2814" idx="3"/>
            </p:cNvCxnSpPr>
            <p:nvPr/>
          </p:nvCxnSpPr>
          <p:spPr>
            <a:xfrm flipH="1" rot="10800000">
              <a:off x="5721968" y="5292524"/>
              <a:ext cx="1046100" cy="71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67" name="Google Shape;2867;p1"/>
            <p:cNvCxnSpPr>
              <a:stCxn id="2853" idx="7"/>
              <a:endCxn id="2848" idx="4"/>
            </p:cNvCxnSpPr>
            <p:nvPr/>
          </p:nvCxnSpPr>
          <p:spPr>
            <a:xfrm flipH="1" rot="10800000">
              <a:off x="10900363" y="5711728"/>
              <a:ext cx="450000" cy="64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786" name="Google Shape;2786;p1"/>
            <p:cNvSpPr/>
            <p:nvPr/>
          </p:nvSpPr>
          <p:spPr>
            <a:xfrm rot="-1036530">
              <a:off x="2370338" y="4156895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7" name="Google Shape;2817;p1"/>
            <p:cNvSpPr/>
            <p:nvPr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5" name="Google Shape;2785;p1"/>
            <p:cNvSpPr/>
            <p:nvPr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1" name="Google Shape;2821;p1"/>
            <p:cNvSpPr/>
            <p:nvPr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2" name="Google Shape;2802;p1"/>
            <p:cNvSpPr/>
            <p:nvPr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0" name="Google Shape;2790;p1"/>
            <p:cNvSpPr/>
            <p:nvPr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5" name="Google Shape;2805;p1"/>
            <p:cNvSpPr/>
            <p:nvPr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8" name="Google Shape;2798;p1"/>
            <p:cNvSpPr/>
            <p:nvPr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9" name="Google Shape;2809;p1"/>
            <p:cNvSpPr/>
            <p:nvPr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7" name="Google Shape;2807;p1"/>
            <p:cNvSpPr/>
            <p:nvPr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6" name="Google Shape;2836;p1"/>
            <p:cNvSpPr/>
            <p:nvPr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5" name="Google Shape;2855;p1"/>
            <p:cNvSpPr/>
            <p:nvPr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4" name="Google Shape;2844;p1"/>
            <p:cNvSpPr/>
            <p:nvPr/>
          </p:nvSpPr>
          <p:spPr>
            <a:xfrm rot="-682168">
              <a:off x="9311048" y="5536832"/>
              <a:ext cx="109728" cy="109728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6" name="Google Shape;2846;p1"/>
            <p:cNvSpPr/>
            <p:nvPr/>
          </p:nvSpPr>
          <p:spPr>
            <a:xfrm rot="-738506">
              <a:off x="9212283" y="4661575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0" name="Google Shape;2840;p1"/>
            <p:cNvSpPr/>
            <p:nvPr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4" name="Google Shape;2814;p1"/>
            <p:cNvSpPr/>
            <p:nvPr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2" name="Google Shape;2812;p1"/>
            <p:cNvSpPr/>
            <p:nvPr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9" name="Google Shape;2849;p1"/>
            <p:cNvSpPr/>
            <p:nvPr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8" name="Google Shape;2848;p1"/>
            <p:cNvSpPr/>
            <p:nvPr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3" name="Google Shape;2853;p1"/>
            <p:cNvSpPr/>
            <p:nvPr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1" name="Google Shape;2791;p1"/>
            <p:cNvSpPr/>
            <p:nvPr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4" name="Google Shape;2794;p1"/>
            <p:cNvSpPr/>
            <p:nvPr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8" name="Google Shape;2788;p1"/>
            <p:cNvSpPr/>
            <p:nvPr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868" name="Google Shape;2868;p1"/>
            <p:cNvCxnSpPr>
              <a:stCxn id="2788" idx="2"/>
              <a:endCxn id="2817" idx="7"/>
            </p:cNvCxnSpPr>
            <p:nvPr/>
          </p:nvCxnSpPr>
          <p:spPr>
            <a:xfrm flipH="1">
              <a:off x="2156696" y="5282393"/>
              <a:ext cx="690300" cy="32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69" name="Google Shape;2869;p1"/>
            <p:cNvCxnSpPr>
              <a:stCxn id="2785" idx="4"/>
              <a:endCxn id="2821" idx="1"/>
            </p:cNvCxnSpPr>
            <p:nvPr/>
          </p:nvCxnSpPr>
          <p:spPr>
            <a:xfrm>
              <a:off x="1096284" y="5604901"/>
              <a:ext cx="305100" cy="66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824" name="Google Shape;2824;p1"/>
            <p:cNvSpPr/>
            <p:nvPr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870" name="Google Shape;2870;p1"/>
            <p:cNvCxnSpPr>
              <a:stCxn id="2824" idx="3"/>
            </p:cNvCxnSpPr>
            <p:nvPr/>
          </p:nvCxnSpPr>
          <p:spPr>
            <a:xfrm flipH="1">
              <a:off x="200397" y="6213220"/>
              <a:ext cx="126000" cy="176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71" name="Google Shape;2871;p1"/>
            <p:cNvCxnSpPr>
              <a:stCxn id="2824" idx="2"/>
            </p:cNvCxnSpPr>
            <p:nvPr/>
          </p:nvCxnSpPr>
          <p:spPr>
            <a:xfrm flipH="1">
              <a:off x="-29572" y="6174425"/>
              <a:ext cx="339900" cy="7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72" name="Google Shape;2872;p1"/>
            <p:cNvCxnSpPr>
              <a:stCxn id="2824" idx="1"/>
            </p:cNvCxnSpPr>
            <p:nvPr/>
          </p:nvCxnSpPr>
          <p:spPr>
            <a:xfrm rot="10800000">
              <a:off x="-29703" y="5770830"/>
              <a:ext cx="356100" cy="364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73" name="Google Shape;2873;p1"/>
            <p:cNvCxnSpPr>
              <a:endCxn id="2785" idx="2"/>
            </p:cNvCxnSpPr>
            <p:nvPr/>
          </p:nvCxnSpPr>
          <p:spPr>
            <a:xfrm>
              <a:off x="-106812" y="5410705"/>
              <a:ext cx="1120800" cy="111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74" name="Google Shape;2874;p1"/>
            <p:cNvCxnSpPr>
              <a:endCxn id="2807" idx="3"/>
            </p:cNvCxnSpPr>
            <p:nvPr/>
          </p:nvCxnSpPr>
          <p:spPr>
            <a:xfrm flipH="1" rot="10800000">
              <a:off x="5350678" y="6088314"/>
              <a:ext cx="293700" cy="301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75" name="Google Shape;2875;p1"/>
            <p:cNvCxnSpPr>
              <a:stCxn id="2785" idx="1"/>
              <a:endCxn id="2876" idx="4"/>
            </p:cNvCxnSpPr>
            <p:nvPr/>
          </p:nvCxnSpPr>
          <p:spPr>
            <a:xfrm rot="10800000">
              <a:off x="815492" y="4917813"/>
              <a:ext cx="222600" cy="546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876" name="Google Shape;2876;p1"/>
            <p:cNvSpPr/>
            <p:nvPr/>
          </p:nvSpPr>
          <p:spPr>
            <a:xfrm rot="-1036530">
              <a:off x="737067" y="4799658"/>
              <a:ext cx="121012" cy="121012"/>
            </a:xfrm>
            <a:prstGeom prst="ellipse">
              <a:avLst/>
            </a:prstGeom>
            <a:solidFill>
              <a:schemeClr val="lt1">
                <a:alpha val="34901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877" name="Google Shape;2877;p1"/>
            <p:cNvCxnSpPr>
              <a:stCxn id="2876" idx="6"/>
              <a:endCxn id="2786" idx="1"/>
            </p:cNvCxnSpPr>
            <p:nvPr/>
          </p:nvCxnSpPr>
          <p:spPr>
            <a:xfrm flipH="1" rot="10800000">
              <a:off x="855349" y="4200796"/>
              <a:ext cx="1524300" cy="641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78" name="Google Shape;2878;p1"/>
            <p:cNvCxnSpPr>
              <a:endCxn id="2876" idx="2"/>
            </p:cNvCxnSpPr>
            <p:nvPr/>
          </p:nvCxnSpPr>
          <p:spPr>
            <a:xfrm flipH="1" rot="10800000">
              <a:off x="-73203" y="4878132"/>
              <a:ext cx="813000" cy="35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879" name="Google Shape;2879;p1"/>
          <p:cNvGrpSpPr/>
          <p:nvPr/>
        </p:nvGrpSpPr>
        <p:grpSpPr>
          <a:xfrm rot="10800000">
            <a:off x="-22176" y="-89633"/>
            <a:ext cx="12236370" cy="2534066"/>
            <a:chOff x="-29703" y="3947539"/>
            <a:chExt cx="12236370" cy="2534066"/>
          </a:xfrm>
        </p:grpSpPr>
        <p:cxnSp>
          <p:nvCxnSpPr>
            <p:cNvPr id="2880" name="Google Shape;2880;p1"/>
            <p:cNvCxnSpPr>
              <a:stCxn id="2881" idx="7"/>
              <a:endCxn id="2882" idx="2"/>
            </p:cNvCxnSpPr>
            <p:nvPr/>
          </p:nvCxnSpPr>
          <p:spPr>
            <a:xfrm flipH="1" rot="10800000">
              <a:off x="1154476" y="4383213"/>
              <a:ext cx="1341900" cy="1081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83" name="Google Shape;2883;p1"/>
            <p:cNvCxnSpPr>
              <a:stCxn id="2882" idx="4"/>
              <a:endCxn id="2884" idx="1"/>
            </p:cNvCxnSpPr>
            <p:nvPr/>
          </p:nvCxnSpPr>
          <p:spPr>
            <a:xfrm>
              <a:off x="2599299" y="4437452"/>
              <a:ext cx="263700" cy="806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85" name="Google Shape;2885;p1"/>
            <p:cNvCxnSpPr>
              <a:stCxn id="2886" idx="2"/>
              <a:endCxn id="2887" idx="6"/>
            </p:cNvCxnSpPr>
            <p:nvPr/>
          </p:nvCxnSpPr>
          <p:spPr>
            <a:xfrm rot="10800000">
              <a:off x="2931613" y="5825465"/>
              <a:ext cx="758700" cy="304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88" name="Google Shape;2888;p1"/>
            <p:cNvCxnSpPr>
              <a:stCxn id="2884" idx="5"/>
              <a:endCxn id="2886" idx="1"/>
            </p:cNvCxnSpPr>
            <p:nvPr/>
          </p:nvCxnSpPr>
          <p:spPr>
            <a:xfrm>
              <a:off x="2940655" y="5321188"/>
              <a:ext cx="775200" cy="74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89" name="Google Shape;2889;p1"/>
            <p:cNvCxnSpPr>
              <a:stCxn id="2882" idx="5"/>
              <a:endCxn id="2890" idx="1"/>
            </p:cNvCxnSpPr>
            <p:nvPr/>
          </p:nvCxnSpPr>
          <p:spPr>
            <a:xfrm>
              <a:off x="2647708" y="4397155"/>
              <a:ext cx="986100" cy="81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91" name="Google Shape;2891;p1"/>
            <p:cNvCxnSpPr>
              <a:stCxn id="2886" idx="0"/>
              <a:endCxn id="2890" idx="4"/>
            </p:cNvCxnSpPr>
            <p:nvPr/>
          </p:nvCxnSpPr>
          <p:spPr>
            <a:xfrm rot="10800000">
              <a:off x="3672641" y="5306737"/>
              <a:ext cx="104400" cy="73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92" name="Google Shape;2892;p1"/>
            <p:cNvCxnSpPr>
              <a:stCxn id="2884" idx="3"/>
              <a:endCxn id="2887" idx="0"/>
            </p:cNvCxnSpPr>
            <p:nvPr/>
          </p:nvCxnSpPr>
          <p:spPr>
            <a:xfrm flipH="1">
              <a:off x="2849265" y="5321188"/>
              <a:ext cx="13800" cy="422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93" name="Google Shape;2893;p1"/>
            <p:cNvCxnSpPr>
              <a:stCxn id="2882" idx="6"/>
              <a:endCxn id="2894" idx="1"/>
            </p:cNvCxnSpPr>
            <p:nvPr/>
          </p:nvCxnSpPr>
          <p:spPr>
            <a:xfrm>
              <a:off x="2653443" y="4334430"/>
              <a:ext cx="2141400" cy="180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95" name="Google Shape;2895;p1"/>
            <p:cNvCxnSpPr>
              <a:stCxn id="2886" idx="7"/>
              <a:endCxn id="2894" idx="3"/>
            </p:cNvCxnSpPr>
            <p:nvPr/>
          </p:nvCxnSpPr>
          <p:spPr>
            <a:xfrm flipH="1" rot="10800000">
              <a:off x="3838367" y="4631939"/>
              <a:ext cx="956700" cy="1436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96" name="Google Shape;2896;p1"/>
            <p:cNvCxnSpPr>
              <a:stCxn id="2884" idx="6"/>
              <a:endCxn id="2890" idx="2"/>
            </p:cNvCxnSpPr>
            <p:nvPr/>
          </p:nvCxnSpPr>
          <p:spPr>
            <a:xfrm flipH="1" rot="10800000">
              <a:off x="2956724" y="5251793"/>
              <a:ext cx="661200" cy="3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97" name="Google Shape;2897;p1"/>
            <p:cNvCxnSpPr>
              <a:stCxn id="2898" idx="0"/>
              <a:endCxn id="2887" idx="4"/>
            </p:cNvCxnSpPr>
            <p:nvPr/>
          </p:nvCxnSpPr>
          <p:spPr>
            <a:xfrm flipH="1" rot="10800000">
              <a:off x="2774163" y="5907686"/>
              <a:ext cx="75300" cy="37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99" name="Google Shape;2899;p1"/>
            <p:cNvCxnSpPr>
              <a:stCxn id="2890" idx="6"/>
              <a:endCxn id="2894" idx="2"/>
            </p:cNvCxnSpPr>
            <p:nvPr/>
          </p:nvCxnSpPr>
          <p:spPr>
            <a:xfrm flipH="1" rot="10800000">
              <a:off x="3727539" y="4573800"/>
              <a:ext cx="1043400" cy="67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00" name="Google Shape;2900;p1"/>
            <p:cNvCxnSpPr>
              <a:stCxn id="2901" idx="7"/>
              <a:endCxn id="2894" idx="4"/>
            </p:cNvCxnSpPr>
            <p:nvPr/>
          </p:nvCxnSpPr>
          <p:spPr>
            <a:xfrm flipH="1" rot="10800000">
              <a:off x="4614954" y="4655821"/>
              <a:ext cx="238200" cy="1275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02" name="Google Shape;2902;p1"/>
            <p:cNvCxnSpPr>
              <a:stCxn id="2903" idx="1"/>
              <a:endCxn id="2894" idx="5"/>
            </p:cNvCxnSpPr>
            <p:nvPr/>
          </p:nvCxnSpPr>
          <p:spPr>
            <a:xfrm rot="10800000">
              <a:off x="4911478" y="4631924"/>
              <a:ext cx="732900" cy="137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04" name="Google Shape;2904;p1"/>
            <p:cNvCxnSpPr>
              <a:stCxn id="2903" idx="0"/>
              <a:endCxn id="2905" idx="4"/>
            </p:cNvCxnSpPr>
            <p:nvPr/>
          </p:nvCxnSpPr>
          <p:spPr>
            <a:xfrm rot="10800000">
              <a:off x="5674173" y="5247355"/>
              <a:ext cx="9000" cy="747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06" name="Google Shape;2906;p1"/>
            <p:cNvCxnSpPr>
              <a:stCxn id="2905" idx="2"/>
              <a:endCxn id="2894" idx="6"/>
            </p:cNvCxnSpPr>
            <p:nvPr/>
          </p:nvCxnSpPr>
          <p:spPr>
            <a:xfrm rot="10800000">
              <a:off x="4935362" y="4573657"/>
              <a:ext cx="656400" cy="591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07" name="Google Shape;2907;p1"/>
            <p:cNvCxnSpPr>
              <a:stCxn id="2905" idx="7"/>
              <a:endCxn id="2908" idx="2"/>
            </p:cNvCxnSpPr>
            <p:nvPr/>
          </p:nvCxnSpPr>
          <p:spPr>
            <a:xfrm flipH="1" rot="10800000">
              <a:off x="5732250" y="4002465"/>
              <a:ext cx="1767300" cy="1104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09" name="Google Shape;2909;p1"/>
            <p:cNvCxnSpPr>
              <a:stCxn id="2905" idx="6"/>
              <a:endCxn id="2910" idx="2"/>
            </p:cNvCxnSpPr>
            <p:nvPr/>
          </p:nvCxnSpPr>
          <p:spPr>
            <a:xfrm>
              <a:off x="5756354" y="5164957"/>
              <a:ext cx="987600" cy="69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11" name="Google Shape;2911;p1"/>
            <p:cNvCxnSpPr>
              <a:stCxn id="2910" idx="7"/>
              <a:endCxn id="2908" idx="3"/>
            </p:cNvCxnSpPr>
            <p:nvPr/>
          </p:nvCxnSpPr>
          <p:spPr>
            <a:xfrm flipH="1" rot="10800000">
              <a:off x="6884583" y="4041245"/>
              <a:ext cx="630900" cy="1134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12" name="Google Shape;2912;p1"/>
            <p:cNvCxnSpPr>
              <a:stCxn id="2913" idx="0"/>
              <a:endCxn id="2882" idx="3"/>
            </p:cNvCxnSpPr>
            <p:nvPr/>
          </p:nvCxnSpPr>
          <p:spPr>
            <a:xfrm flipH="1" rot="10800000">
              <a:off x="2095501" y="4431757"/>
              <a:ext cx="441000" cy="1149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14" name="Google Shape;2914;p1"/>
            <p:cNvCxnSpPr>
              <a:stCxn id="2887" idx="2"/>
              <a:endCxn id="2913" idx="6"/>
            </p:cNvCxnSpPr>
            <p:nvPr/>
          </p:nvCxnSpPr>
          <p:spPr>
            <a:xfrm rot="10800000">
              <a:off x="2182083" y="5668321"/>
              <a:ext cx="585000" cy="157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15" name="Google Shape;2915;p1"/>
            <p:cNvCxnSpPr>
              <a:stCxn id="2898" idx="1"/>
              <a:endCxn id="2913" idx="5"/>
            </p:cNvCxnSpPr>
            <p:nvPr/>
          </p:nvCxnSpPr>
          <p:spPr>
            <a:xfrm rot="10800000">
              <a:off x="2156771" y="5729590"/>
              <a:ext cx="559200" cy="576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16" name="Google Shape;2916;p1"/>
            <p:cNvCxnSpPr>
              <a:stCxn id="2917" idx="7"/>
              <a:endCxn id="2913" idx="3"/>
            </p:cNvCxnSpPr>
            <p:nvPr/>
          </p:nvCxnSpPr>
          <p:spPr>
            <a:xfrm flipH="1" rot="10800000">
              <a:off x="1478954" y="5729850"/>
              <a:ext cx="555300" cy="442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18" name="Google Shape;2918;p1"/>
            <p:cNvCxnSpPr>
              <a:stCxn id="2881" idx="6"/>
              <a:endCxn id="2913" idx="2"/>
            </p:cNvCxnSpPr>
            <p:nvPr/>
          </p:nvCxnSpPr>
          <p:spPr>
            <a:xfrm>
              <a:off x="1178580" y="5522605"/>
              <a:ext cx="830100" cy="145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19" name="Google Shape;2919;p1"/>
            <p:cNvCxnSpPr>
              <a:stCxn id="2920" idx="7"/>
              <a:endCxn id="2881" idx="3"/>
            </p:cNvCxnSpPr>
            <p:nvPr/>
          </p:nvCxnSpPr>
          <p:spPr>
            <a:xfrm flipH="1" rot="10800000">
              <a:off x="403987" y="5580930"/>
              <a:ext cx="634200" cy="554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21" name="Google Shape;2921;p1"/>
            <p:cNvCxnSpPr>
              <a:stCxn id="2920" idx="6"/>
              <a:endCxn id="2917" idx="2"/>
            </p:cNvCxnSpPr>
            <p:nvPr/>
          </p:nvCxnSpPr>
          <p:spPr>
            <a:xfrm>
              <a:off x="420056" y="6174425"/>
              <a:ext cx="965100" cy="3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22" name="Google Shape;2922;p1"/>
            <p:cNvCxnSpPr>
              <a:stCxn id="2920" idx="5"/>
            </p:cNvCxnSpPr>
            <p:nvPr/>
          </p:nvCxnSpPr>
          <p:spPr>
            <a:xfrm>
              <a:off x="403987" y="6213220"/>
              <a:ext cx="159900" cy="150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23" name="Google Shape;2923;p1"/>
            <p:cNvCxnSpPr>
              <a:stCxn id="2917" idx="4"/>
            </p:cNvCxnSpPr>
            <p:nvPr/>
          </p:nvCxnSpPr>
          <p:spPr>
            <a:xfrm>
              <a:off x="1440159" y="6266309"/>
              <a:ext cx="0" cy="120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24" name="Google Shape;2924;p1"/>
            <p:cNvCxnSpPr>
              <a:stCxn id="2917" idx="6"/>
              <a:endCxn id="2898" idx="2"/>
            </p:cNvCxnSpPr>
            <p:nvPr/>
          </p:nvCxnSpPr>
          <p:spPr>
            <a:xfrm>
              <a:off x="1495023" y="6211445"/>
              <a:ext cx="1196700" cy="152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25" name="Google Shape;2925;p1"/>
            <p:cNvCxnSpPr>
              <a:stCxn id="2898" idx="6"/>
              <a:endCxn id="2886" idx="3"/>
            </p:cNvCxnSpPr>
            <p:nvPr/>
          </p:nvCxnSpPr>
          <p:spPr>
            <a:xfrm flipH="1" rot="10800000">
              <a:off x="2856459" y="6191282"/>
              <a:ext cx="859200" cy="172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26" name="Google Shape;2926;p1"/>
            <p:cNvCxnSpPr>
              <a:stCxn id="2901" idx="2"/>
              <a:endCxn id="2886" idx="6"/>
            </p:cNvCxnSpPr>
            <p:nvPr/>
          </p:nvCxnSpPr>
          <p:spPr>
            <a:xfrm flipH="1">
              <a:off x="3863695" y="5970216"/>
              <a:ext cx="657600" cy="159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27" name="Google Shape;2927;p1"/>
            <p:cNvCxnSpPr>
              <a:endCxn id="2886" idx="5"/>
            </p:cNvCxnSpPr>
            <p:nvPr/>
          </p:nvCxnSpPr>
          <p:spPr>
            <a:xfrm rot="10800000">
              <a:off x="3838367" y="6191291"/>
              <a:ext cx="345600" cy="240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28" name="Google Shape;2928;p1"/>
            <p:cNvCxnSpPr>
              <a:endCxn id="2886" idx="4"/>
            </p:cNvCxnSpPr>
            <p:nvPr/>
          </p:nvCxnSpPr>
          <p:spPr>
            <a:xfrm flipH="1" rot="10800000">
              <a:off x="3690341" y="6216693"/>
              <a:ext cx="86700" cy="205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29" name="Google Shape;2929;p1"/>
            <p:cNvCxnSpPr>
              <a:endCxn id="2901" idx="4"/>
            </p:cNvCxnSpPr>
            <p:nvPr/>
          </p:nvCxnSpPr>
          <p:spPr>
            <a:xfrm rot="10800000">
              <a:off x="4576159" y="6025080"/>
              <a:ext cx="117300" cy="36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30" name="Google Shape;2930;p1"/>
            <p:cNvCxnSpPr>
              <a:stCxn id="2903" idx="2"/>
              <a:endCxn id="2901" idx="6"/>
            </p:cNvCxnSpPr>
            <p:nvPr/>
          </p:nvCxnSpPr>
          <p:spPr>
            <a:xfrm rot="10800000">
              <a:off x="4631109" y="5970319"/>
              <a:ext cx="997200" cy="79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31" name="Google Shape;2931;p1"/>
            <p:cNvCxnSpPr>
              <a:stCxn id="2903" idx="4"/>
            </p:cNvCxnSpPr>
            <p:nvPr/>
          </p:nvCxnSpPr>
          <p:spPr>
            <a:xfrm>
              <a:off x="5683173" y="6104383"/>
              <a:ext cx="0" cy="259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32" name="Google Shape;2932;p1"/>
            <p:cNvCxnSpPr>
              <a:stCxn id="2933" idx="3"/>
            </p:cNvCxnSpPr>
            <p:nvPr/>
          </p:nvCxnSpPr>
          <p:spPr>
            <a:xfrm flipH="1">
              <a:off x="6499306" y="6176101"/>
              <a:ext cx="222000" cy="25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34" name="Google Shape;2934;p1"/>
            <p:cNvCxnSpPr>
              <a:stCxn id="2933" idx="2"/>
              <a:endCxn id="2903" idx="6"/>
            </p:cNvCxnSpPr>
            <p:nvPr/>
          </p:nvCxnSpPr>
          <p:spPr>
            <a:xfrm rot="10800000">
              <a:off x="5738102" y="6049509"/>
              <a:ext cx="959100" cy="68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35" name="Google Shape;2935;p1"/>
            <p:cNvCxnSpPr>
              <a:stCxn id="2910" idx="4"/>
              <a:endCxn id="2933" idx="0"/>
            </p:cNvCxnSpPr>
            <p:nvPr/>
          </p:nvCxnSpPr>
          <p:spPr>
            <a:xfrm flipH="1">
              <a:off x="6779591" y="5316633"/>
              <a:ext cx="46800" cy="719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36" name="Google Shape;2936;p1"/>
            <p:cNvCxnSpPr>
              <a:stCxn id="2937" idx="3"/>
              <a:endCxn id="2933" idx="7"/>
            </p:cNvCxnSpPr>
            <p:nvPr/>
          </p:nvCxnSpPr>
          <p:spPr>
            <a:xfrm flipH="1">
              <a:off x="6837730" y="5582534"/>
              <a:ext cx="1155300" cy="477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38" name="Google Shape;2938;p1"/>
            <p:cNvCxnSpPr>
              <a:stCxn id="2937" idx="2"/>
              <a:endCxn id="2910" idx="6"/>
            </p:cNvCxnSpPr>
            <p:nvPr/>
          </p:nvCxnSpPr>
          <p:spPr>
            <a:xfrm rot="10800000">
              <a:off x="6908652" y="5234295"/>
              <a:ext cx="1071900" cy="2865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39" name="Google Shape;2939;p1"/>
            <p:cNvCxnSpPr>
              <a:stCxn id="2937" idx="1"/>
              <a:endCxn id="2908" idx="4"/>
            </p:cNvCxnSpPr>
            <p:nvPr/>
          </p:nvCxnSpPr>
          <p:spPr>
            <a:xfrm rot="10800000">
              <a:off x="7554284" y="4057416"/>
              <a:ext cx="461100" cy="1410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40" name="Google Shape;2940;p1"/>
            <p:cNvCxnSpPr>
              <a:stCxn id="2941" idx="1"/>
              <a:endCxn id="2908" idx="5"/>
            </p:cNvCxnSpPr>
            <p:nvPr/>
          </p:nvCxnSpPr>
          <p:spPr>
            <a:xfrm rot="10800000">
              <a:off x="7593131" y="4041210"/>
              <a:ext cx="1727100" cy="152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42" name="Google Shape;2942;p1"/>
            <p:cNvCxnSpPr>
              <a:stCxn id="2941" idx="0"/>
              <a:endCxn id="2943" idx="4"/>
            </p:cNvCxnSpPr>
            <p:nvPr/>
          </p:nvCxnSpPr>
          <p:spPr>
            <a:xfrm rot="10800000">
              <a:off x="9312197" y="4824209"/>
              <a:ext cx="42900" cy="713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44" name="Google Shape;2944;p1"/>
            <p:cNvCxnSpPr>
              <a:stCxn id="2945" idx="0"/>
              <a:endCxn id="2946" idx="4"/>
            </p:cNvCxnSpPr>
            <p:nvPr/>
          </p:nvCxnSpPr>
          <p:spPr>
            <a:xfrm rot="10800000">
              <a:off x="11176971" y="4559422"/>
              <a:ext cx="173400" cy="98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47" name="Google Shape;2947;p1"/>
            <p:cNvCxnSpPr>
              <a:endCxn id="2946" idx="5"/>
            </p:cNvCxnSpPr>
            <p:nvPr/>
          </p:nvCxnSpPr>
          <p:spPr>
            <a:xfrm rot="10800000">
              <a:off x="11235107" y="4535422"/>
              <a:ext cx="957000" cy="73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48" name="Google Shape;2948;p1"/>
            <p:cNvCxnSpPr>
              <a:endCxn id="2945" idx="6"/>
            </p:cNvCxnSpPr>
            <p:nvPr/>
          </p:nvCxnSpPr>
          <p:spPr>
            <a:xfrm rot="10800000">
              <a:off x="11432667" y="5629318"/>
              <a:ext cx="774000" cy="308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49" name="Google Shape;2949;p1"/>
            <p:cNvCxnSpPr>
              <a:endCxn id="2950" idx="6"/>
            </p:cNvCxnSpPr>
            <p:nvPr/>
          </p:nvCxnSpPr>
          <p:spPr>
            <a:xfrm flipH="1">
              <a:off x="10916433" y="6200223"/>
              <a:ext cx="1290000" cy="193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51" name="Google Shape;2951;p1"/>
            <p:cNvCxnSpPr>
              <a:stCxn id="2950" idx="3"/>
              <a:endCxn id="2952" idx="6"/>
            </p:cNvCxnSpPr>
            <p:nvPr/>
          </p:nvCxnSpPr>
          <p:spPr>
            <a:xfrm rot="10800000">
              <a:off x="8868574" y="6399218"/>
              <a:ext cx="1954200" cy="33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53" name="Google Shape;2953;p1"/>
            <p:cNvCxnSpPr>
              <a:stCxn id="2950" idx="1"/>
              <a:endCxn id="2941" idx="5"/>
            </p:cNvCxnSpPr>
            <p:nvPr/>
          </p:nvCxnSpPr>
          <p:spPr>
            <a:xfrm rot="10800000">
              <a:off x="9411574" y="5622028"/>
              <a:ext cx="1411200" cy="732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54" name="Google Shape;2954;p1"/>
            <p:cNvCxnSpPr>
              <a:stCxn id="2945" idx="2"/>
              <a:endCxn id="2941" idx="6"/>
            </p:cNvCxnSpPr>
            <p:nvPr/>
          </p:nvCxnSpPr>
          <p:spPr>
            <a:xfrm rot="10800000">
              <a:off x="9419775" y="5581018"/>
              <a:ext cx="1848300" cy="483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55" name="Google Shape;2955;p1"/>
            <p:cNvCxnSpPr>
              <a:stCxn id="2946" idx="3"/>
              <a:endCxn id="2941" idx="7"/>
            </p:cNvCxnSpPr>
            <p:nvPr/>
          </p:nvCxnSpPr>
          <p:spPr>
            <a:xfrm flipH="1">
              <a:off x="9396423" y="4535422"/>
              <a:ext cx="1722300" cy="10107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56" name="Google Shape;2956;p1"/>
            <p:cNvCxnSpPr>
              <a:stCxn id="2946" idx="2"/>
              <a:endCxn id="2943" idx="6"/>
            </p:cNvCxnSpPr>
            <p:nvPr/>
          </p:nvCxnSpPr>
          <p:spPr>
            <a:xfrm flipH="1">
              <a:off x="9375019" y="4477230"/>
              <a:ext cx="1719600" cy="249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57" name="Google Shape;2957;p1"/>
            <p:cNvCxnSpPr>
              <a:stCxn id="2943" idx="1"/>
              <a:endCxn id="2908" idx="6"/>
            </p:cNvCxnSpPr>
            <p:nvPr/>
          </p:nvCxnSpPr>
          <p:spPr>
            <a:xfrm rot="10800000">
              <a:off x="7609219" y="4002522"/>
              <a:ext cx="1616100" cy="696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58" name="Google Shape;2958;p1"/>
            <p:cNvCxnSpPr>
              <a:stCxn id="2941" idx="2"/>
              <a:endCxn id="2937" idx="6"/>
            </p:cNvCxnSpPr>
            <p:nvPr/>
          </p:nvCxnSpPr>
          <p:spPr>
            <a:xfrm rot="10800000">
              <a:off x="8142125" y="5552412"/>
              <a:ext cx="1170000" cy="501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59" name="Google Shape;2959;p1"/>
            <p:cNvCxnSpPr>
              <a:stCxn id="2952" idx="1"/>
              <a:endCxn id="2937" idx="5"/>
            </p:cNvCxnSpPr>
            <p:nvPr/>
          </p:nvCxnSpPr>
          <p:spPr>
            <a:xfrm rot="10800000">
              <a:off x="8107307" y="5604917"/>
              <a:ext cx="620700" cy="73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60" name="Google Shape;2960;p1"/>
            <p:cNvCxnSpPr>
              <a:stCxn id="2937" idx="4"/>
            </p:cNvCxnSpPr>
            <p:nvPr/>
          </p:nvCxnSpPr>
          <p:spPr>
            <a:xfrm flipH="1">
              <a:off x="7734109" y="5617366"/>
              <a:ext cx="311400" cy="814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61" name="Google Shape;2961;p1"/>
            <p:cNvCxnSpPr>
              <a:stCxn id="2933" idx="5"/>
            </p:cNvCxnSpPr>
            <p:nvPr/>
          </p:nvCxnSpPr>
          <p:spPr>
            <a:xfrm>
              <a:off x="6837690" y="6176101"/>
              <a:ext cx="241500" cy="256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62" name="Google Shape;2962;p1"/>
            <p:cNvCxnSpPr>
              <a:stCxn id="2952" idx="7"/>
              <a:endCxn id="2941" idx="3"/>
            </p:cNvCxnSpPr>
            <p:nvPr/>
          </p:nvCxnSpPr>
          <p:spPr>
            <a:xfrm flipH="1" rot="10800000">
              <a:off x="8844391" y="5637317"/>
              <a:ext cx="491100" cy="703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63" name="Google Shape;2963;p1"/>
            <p:cNvCxnSpPr>
              <a:stCxn id="2903" idx="7"/>
              <a:endCxn id="2910" idx="3"/>
            </p:cNvCxnSpPr>
            <p:nvPr/>
          </p:nvCxnSpPr>
          <p:spPr>
            <a:xfrm flipH="1" rot="10800000">
              <a:off x="5721968" y="5292524"/>
              <a:ext cx="1046100" cy="718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64" name="Google Shape;2964;p1"/>
            <p:cNvCxnSpPr>
              <a:stCxn id="2950" idx="7"/>
              <a:endCxn id="2945" idx="4"/>
            </p:cNvCxnSpPr>
            <p:nvPr/>
          </p:nvCxnSpPr>
          <p:spPr>
            <a:xfrm flipH="1" rot="10800000">
              <a:off x="10900363" y="5711728"/>
              <a:ext cx="450000" cy="6429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882" name="Google Shape;2882;p1"/>
            <p:cNvSpPr/>
            <p:nvPr/>
          </p:nvSpPr>
          <p:spPr>
            <a:xfrm rot="-1036530">
              <a:off x="2492564" y="4276573"/>
              <a:ext cx="164592" cy="16459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3" name="Google Shape;2913;p1"/>
            <p:cNvSpPr/>
            <p:nvPr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1" name="Google Shape;2881;p1"/>
            <p:cNvSpPr/>
            <p:nvPr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7" name="Google Shape;2917;p1"/>
            <p:cNvSpPr/>
            <p:nvPr/>
          </p:nvSpPr>
          <p:spPr>
            <a:xfrm>
              <a:off x="1385295" y="6156581"/>
              <a:ext cx="109728" cy="10972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8" name="Google Shape;2898;p1"/>
            <p:cNvSpPr/>
            <p:nvPr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6" name="Google Shape;2886;p1"/>
            <p:cNvSpPr/>
            <p:nvPr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1" name="Google Shape;2901;p1"/>
            <p:cNvSpPr/>
            <p:nvPr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4" name="Google Shape;2894;p1"/>
            <p:cNvSpPr/>
            <p:nvPr/>
          </p:nvSpPr>
          <p:spPr>
            <a:xfrm>
              <a:off x="4770867" y="4491373"/>
              <a:ext cx="164592" cy="16459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5" name="Google Shape;2905;p1"/>
            <p:cNvSpPr/>
            <p:nvPr/>
          </p:nvSpPr>
          <p:spPr>
            <a:xfrm>
              <a:off x="5591762" y="5082661"/>
              <a:ext cx="164592" cy="164592"/>
            </a:xfrm>
            <a:prstGeom prst="ellipse">
              <a:avLst/>
            </a:prstGeom>
            <a:solidFill>
              <a:schemeClr val="lt1">
                <a:alpha val="27843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3" name="Google Shape;2903;p1"/>
            <p:cNvSpPr/>
            <p:nvPr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3" name="Google Shape;2933;p1"/>
            <p:cNvSpPr/>
            <p:nvPr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lt1">
                <a:alpha val="38823"/>
              </a:schemeClr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2" name="Google Shape;2952;p1"/>
            <p:cNvSpPr/>
            <p:nvPr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1" name="Google Shape;2941;p1"/>
            <p:cNvSpPr/>
            <p:nvPr/>
          </p:nvSpPr>
          <p:spPr>
            <a:xfrm rot="-682168">
              <a:off x="9311048" y="5536832"/>
              <a:ext cx="109728" cy="10972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3" name="Google Shape;2943;p1"/>
            <p:cNvSpPr/>
            <p:nvPr/>
          </p:nvSpPr>
          <p:spPr>
            <a:xfrm rot="-738506">
              <a:off x="9212283" y="4661575"/>
              <a:ext cx="164592" cy="16459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7" name="Google Shape;2937;p1"/>
            <p:cNvSpPr/>
            <p:nvPr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0" name="Google Shape;2910;p1"/>
            <p:cNvSpPr/>
            <p:nvPr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8" name="Google Shape;2908;p1"/>
            <p:cNvSpPr/>
            <p:nvPr/>
          </p:nvSpPr>
          <p:spPr>
            <a:xfrm>
              <a:off x="7499492" y="3947539"/>
              <a:ext cx="109728" cy="10972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6" name="Google Shape;2946;p1"/>
            <p:cNvSpPr/>
            <p:nvPr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5" name="Google Shape;2945;p1"/>
            <p:cNvSpPr/>
            <p:nvPr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0" name="Google Shape;2950;p1"/>
            <p:cNvSpPr/>
            <p:nvPr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7" name="Google Shape;2887;p1"/>
            <p:cNvSpPr/>
            <p:nvPr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0" name="Google Shape;2890;p1"/>
            <p:cNvSpPr/>
            <p:nvPr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4" name="Google Shape;2884;p1"/>
            <p:cNvSpPr/>
            <p:nvPr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965" name="Google Shape;2965;p1"/>
            <p:cNvCxnSpPr>
              <a:stCxn id="2884" idx="2"/>
              <a:endCxn id="2913" idx="7"/>
            </p:cNvCxnSpPr>
            <p:nvPr/>
          </p:nvCxnSpPr>
          <p:spPr>
            <a:xfrm flipH="1">
              <a:off x="2156696" y="5282393"/>
              <a:ext cx="690300" cy="324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66" name="Google Shape;2966;p1"/>
            <p:cNvCxnSpPr>
              <a:stCxn id="2881" idx="4"/>
              <a:endCxn id="2917" idx="1"/>
            </p:cNvCxnSpPr>
            <p:nvPr/>
          </p:nvCxnSpPr>
          <p:spPr>
            <a:xfrm>
              <a:off x="1096284" y="5604901"/>
              <a:ext cx="305100" cy="5676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920" name="Google Shape;2920;p1"/>
            <p:cNvSpPr/>
            <p:nvPr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967" name="Google Shape;2967;p1"/>
            <p:cNvCxnSpPr>
              <a:stCxn id="2920" idx="3"/>
            </p:cNvCxnSpPr>
            <p:nvPr/>
          </p:nvCxnSpPr>
          <p:spPr>
            <a:xfrm flipH="1">
              <a:off x="310197" y="6213220"/>
              <a:ext cx="16200" cy="208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68" name="Google Shape;2968;p1"/>
            <p:cNvCxnSpPr>
              <a:stCxn id="2920" idx="2"/>
            </p:cNvCxnSpPr>
            <p:nvPr/>
          </p:nvCxnSpPr>
          <p:spPr>
            <a:xfrm flipH="1">
              <a:off x="-29572" y="6174425"/>
              <a:ext cx="339900" cy="780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69" name="Google Shape;2969;p1"/>
            <p:cNvCxnSpPr>
              <a:stCxn id="2920" idx="1"/>
            </p:cNvCxnSpPr>
            <p:nvPr/>
          </p:nvCxnSpPr>
          <p:spPr>
            <a:xfrm rot="10800000">
              <a:off x="-29703" y="5770830"/>
              <a:ext cx="356100" cy="3648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70" name="Google Shape;2970;p1"/>
            <p:cNvCxnSpPr>
              <a:endCxn id="2881" idx="2"/>
            </p:cNvCxnSpPr>
            <p:nvPr/>
          </p:nvCxnSpPr>
          <p:spPr>
            <a:xfrm>
              <a:off x="21888" y="5392405"/>
              <a:ext cx="992100" cy="1302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71" name="Google Shape;2971;p1"/>
            <p:cNvCxnSpPr>
              <a:endCxn id="2903" idx="3"/>
            </p:cNvCxnSpPr>
            <p:nvPr/>
          </p:nvCxnSpPr>
          <p:spPr>
            <a:xfrm flipH="1" rot="10800000">
              <a:off x="5315278" y="6088314"/>
              <a:ext cx="329100" cy="275400"/>
            </a:xfrm>
            <a:prstGeom prst="straightConnector1">
              <a:avLst/>
            </a:prstGeom>
            <a:noFill/>
            <a:ln cap="flat" cmpd="sng" w="9525">
              <a:solidFill>
                <a:schemeClr val="lt1">
                  <a:alpha val="34901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972" name="Google Shape;2972;p1"/>
          <p:cNvSpPr txBox="1"/>
          <p:nvPr/>
        </p:nvSpPr>
        <p:spPr>
          <a:xfrm>
            <a:off x="16209" y="3367134"/>
            <a:ext cx="12213900" cy="16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65">
              <a:solidFill>
                <a:srgbClr val="273E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65">
                <a:solidFill>
                  <a:srgbClr val="273E44"/>
                </a:solidFill>
                <a:latin typeface="Calibri"/>
                <a:ea typeface="Calibri"/>
                <a:cs typeface="Calibri"/>
                <a:sym typeface="Calibri"/>
              </a:rPr>
              <a:t>Mages Institute of Excellence</a:t>
            </a:r>
            <a:endParaRPr b="1" sz="2065">
              <a:solidFill>
                <a:srgbClr val="273E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65">
                <a:solidFill>
                  <a:srgbClr val="273E44"/>
                </a:solidFill>
                <a:latin typeface="Calibri"/>
                <a:ea typeface="Calibri"/>
                <a:cs typeface="Calibri"/>
                <a:sym typeface="Calibri"/>
              </a:rPr>
              <a:t>DS102 - DS104</a:t>
            </a:r>
            <a:endParaRPr b="1" sz="2065">
              <a:solidFill>
                <a:srgbClr val="273E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65">
                <a:solidFill>
                  <a:srgbClr val="273E44"/>
                </a:solidFill>
                <a:latin typeface="Calibri"/>
                <a:ea typeface="Calibri"/>
                <a:cs typeface="Calibri"/>
                <a:sym typeface="Calibri"/>
              </a:rPr>
              <a:t>Au Yuh Jiin</a:t>
            </a:r>
            <a:endParaRPr b="1" sz="2065">
              <a:solidFill>
                <a:srgbClr val="273E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65">
              <a:solidFill>
                <a:srgbClr val="273E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3" name="Google Shape;2973;p1"/>
          <p:cNvSpPr txBox="1"/>
          <p:nvPr/>
        </p:nvSpPr>
        <p:spPr>
          <a:xfrm>
            <a:off x="1775750" y="2000225"/>
            <a:ext cx="9450300" cy="18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-US" sz="5400">
                <a:solidFill>
                  <a:schemeClr val="lt1"/>
                </a:solidFill>
              </a:rPr>
              <a:t>Final Project Presentation</a:t>
            </a:r>
            <a:endParaRPr sz="5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3" name="Shape 3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4" name="Google Shape;3034;gc3ee51ed19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275" y="1601550"/>
            <a:ext cx="11601450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5" name="Google Shape;3035;gc3ee51ed19_0_3"/>
          <p:cNvSpPr txBox="1"/>
          <p:nvPr/>
        </p:nvSpPr>
        <p:spPr>
          <a:xfrm>
            <a:off x="2279250" y="-599550"/>
            <a:ext cx="7633500" cy="22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solidFill>
                  <a:srgbClr val="FFFFFF"/>
                </a:solidFill>
              </a:rPr>
              <a:t>Read and examine the Dataset </a:t>
            </a:r>
            <a:endParaRPr sz="3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solidFill>
                  <a:srgbClr val="FFFFFF"/>
                </a:solidFill>
              </a:rPr>
              <a:t>               (2018 - 2021)</a:t>
            </a:r>
            <a:endParaRPr sz="3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gc5a5a55044_0_31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Understanding Data</a:t>
            </a:r>
            <a:endParaRPr/>
          </a:p>
        </p:txBody>
      </p:sp>
      <p:pic>
        <p:nvPicPr>
          <p:cNvPr id="3041" name="Google Shape;3041;gc5a5a55044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525" y="1289100"/>
            <a:ext cx="2615625" cy="9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42" name="Google Shape;3042;gc5a5a55044_0_31"/>
          <p:cNvSpPr txBox="1"/>
          <p:nvPr/>
        </p:nvSpPr>
        <p:spPr>
          <a:xfrm>
            <a:off x="323525" y="2288400"/>
            <a:ext cx="241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So we have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560 rows and 14 columns 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3043" name="Google Shape;3043;gc5a5a55044_0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3650" y="1131925"/>
            <a:ext cx="7600950" cy="122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044" name="Google Shape;3044;gc5a5a55044_0_31"/>
          <p:cNvSpPr txBox="1"/>
          <p:nvPr/>
        </p:nvSpPr>
        <p:spPr>
          <a:xfrm>
            <a:off x="3193650" y="2532425"/>
            <a:ext cx="35418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Date upload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Day upload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Time upload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video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Views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Length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Likes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Dislikes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Comments 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the_channel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Category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subs_view_percentage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Ratings</a:t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3045" name="Google Shape;3045;gc5a5a55044_0_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3388" y="3125550"/>
            <a:ext cx="6753225" cy="18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9" name="Shape 3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0" name="Google Shape;3050;gc5a5a55044_0_39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Exploring and visualizing data</a:t>
            </a:r>
            <a:endParaRPr/>
          </a:p>
        </p:txBody>
      </p:sp>
      <p:pic>
        <p:nvPicPr>
          <p:cNvPr id="3051" name="Google Shape;3051;gc5a5a55044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225" y="1339923"/>
            <a:ext cx="6019400" cy="36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2" name="Google Shape;3052;gc5a5a55044_0_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0025" y="1358486"/>
            <a:ext cx="5165249" cy="414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gc5a5a55044_0_68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Exploring and visualizing data</a:t>
            </a:r>
            <a:endParaRPr/>
          </a:p>
        </p:txBody>
      </p:sp>
      <p:pic>
        <p:nvPicPr>
          <p:cNvPr id="3058" name="Google Shape;3058;gc5a5a55044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6109"/>
            <a:ext cx="7645182" cy="5489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2" name="Shape 3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3" name="Google Shape;3063;gc5a5a55044_0_48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Exploring and visualizing data</a:t>
            </a:r>
            <a:endParaRPr/>
          </a:p>
        </p:txBody>
      </p:sp>
      <p:pic>
        <p:nvPicPr>
          <p:cNvPr id="3064" name="Google Shape;3064;gc5a5a55044_0_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338" y="1264763"/>
            <a:ext cx="4238625" cy="240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5" name="Google Shape;3065;gc5a5a55044_0_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338" y="3875684"/>
            <a:ext cx="1809750" cy="25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6" name="Google Shape;3066;gc5a5a55044_0_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1500" y="3827002"/>
            <a:ext cx="8924925" cy="260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0" name="Shape 3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1" name="Google Shape;3071;gc5a5a55044_0_57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Exploring and visualizing data</a:t>
            </a:r>
            <a:endParaRPr/>
          </a:p>
        </p:txBody>
      </p:sp>
      <p:pic>
        <p:nvPicPr>
          <p:cNvPr id="3072" name="Google Shape;3072;gc5a5a55044_0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6109"/>
            <a:ext cx="466725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3" name="Google Shape;3073;gc5a5a55044_0_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711523"/>
            <a:ext cx="4667250" cy="2548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Google Shape;3074;gc5a5a55044_0_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2050" y="1216097"/>
            <a:ext cx="6777225" cy="4044275"/>
          </a:xfrm>
          <a:prstGeom prst="rect">
            <a:avLst/>
          </a:prstGeom>
          <a:noFill/>
          <a:ln>
            <a:noFill/>
          </a:ln>
        </p:spPr>
      </p:pic>
      <p:sp>
        <p:nvSpPr>
          <p:cNvPr id="3075" name="Google Shape;3075;gc5a5a55044_0_57"/>
          <p:cNvSpPr txBox="1"/>
          <p:nvPr/>
        </p:nvSpPr>
        <p:spPr>
          <a:xfrm>
            <a:off x="176225" y="5531300"/>
            <a:ext cx="11573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Mort viewed videos are from Jian Hao Tan even his total numbers of videos uploaded rank 3rd. Top views/popular videos are which took place in a school </a:t>
            </a:r>
            <a:r>
              <a:rPr lang="en-US" sz="2400">
                <a:solidFill>
                  <a:srgbClr val="FFFFFF"/>
                </a:solidFill>
              </a:rPr>
              <a:t>context</a:t>
            </a:r>
            <a:r>
              <a:rPr lang="en-US" sz="2400">
                <a:solidFill>
                  <a:srgbClr val="FFFFFF"/>
                </a:solidFill>
              </a:rPr>
              <a:t>.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9" name="Shape 3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" name="Google Shape;3080;gc5a5a55044_0_84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Some of his most viewed videos</a:t>
            </a:r>
            <a:endParaRPr/>
          </a:p>
        </p:txBody>
      </p:sp>
      <p:pic>
        <p:nvPicPr>
          <p:cNvPr id="3081" name="Google Shape;3081;gc5a5a55044_0_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6109"/>
            <a:ext cx="11887201" cy="2162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gc5a5a55044_0_78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Exploring and visualizing data</a:t>
            </a:r>
            <a:endParaRPr/>
          </a:p>
        </p:txBody>
      </p:sp>
      <p:pic>
        <p:nvPicPr>
          <p:cNvPr id="3087" name="Google Shape;3087;gc5a5a55044_0_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6100"/>
            <a:ext cx="6828075" cy="548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1" name="Shape 3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" name="Google Shape;3092;gc5a5a55044_0_90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Exploring and visualizing data</a:t>
            </a:r>
            <a:endParaRPr/>
          </a:p>
        </p:txBody>
      </p:sp>
      <p:pic>
        <p:nvPicPr>
          <p:cNvPr id="3093" name="Google Shape;3093;gc5a5a55044_0_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6900" y="1154884"/>
            <a:ext cx="8690940" cy="5489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7" name="Shape 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" name="Google Shape;3098;gc5a5a55044_0_96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Exploring and visualizing data</a:t>
            </a:r>
            <a:endParaRPr/>
          </a:p>
        </p:txBody>
      </p:sp>
      <p:pic>
        <p:nvPicPr>
          <p:cNvPr id="3099" name="Google Shape;3099;gc5a5a55044_0_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6100"/>
            <a:ext cx="11318424" cy="548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8" name="Google Shape;2978;p7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en-US"/>
              <a:t>Inspiration</a:t>
            </a:r>
            <a:endParaRPr/>
          </a:p>
        </p:txBody>
      </p:sp>
      <p:cxnSp>
        <p:nvCxnSpPr>
          <p:cNvPr id="2979" name="Google Shape;2979;p7"/>
          <p:cNvCxnSpPr/>
          <p:nvPr/>
        </p:nvCxnSpPr>
        <p:spPr>
          <a:xfrm>
            <a:off x="0" y="5752735"/>
            <a:ext cx="12192000" cy="11018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80" name="Google Shape;2980;p7"/>
          <p:cNvSpPr txBox="1"/>
          <p:nvPr/>
        </p:nvSpPr>
        <p:spPr>
          <a:xfrm>
            <a:off x="1172002" y="3198170"/>
            <a:ext cx="5245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1" name="Google Shape;2981;p7"/>
          <p:cNvSpPr txBox="1"/>
          <p:nvPr/>
        </p:nvSpPr>
        <p:spPr>
          <a:xfrm>
            <a:off x="666350" y="1154500"/>
            <a:ext cx="109677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en-US" sz="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I’m always curious about an ordinary </a:t>
            </a:r>
            <a:r>
              <a:rPr lang="en-US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millennials</a:t>
            </a:r>
            <a:r>
              <a:rPr lang="en-US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can earn money and fame by produce their own video on Youtube and gain millions of followers. 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2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2" name="Google Shape;2982;p7"/>
          <p:cNvSpPr txBox="1"/>
          <p:nvPr/>
        </p:nvSpPr>
        <p:spPr>
          <a:xfrm>
            <a:off x="748000" y="2026800"/>
            <a:ext cx="109677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en-US" sz="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 can act as megaphone, bringing messages to the masses, and becoming an influential voice in the global cultural conversation. It only also help brands in multiple ways.  - Online quote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2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3" name="Google Shape;2983;p7"/>
          <p:cNvSpPr txBox="1"/>
          <p:nvPr/>
        </p:nvSpPr>
        <p:spPr>
          <a:xfrm>
            <a:off x="489675" y="3198175"/>
            <a:ext cx="10967700" cy="4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 get people on YouTube pursuing their passions and interests. It’s a very personal time. YouTube is pull, and pull is better than push for a brand, they’re activel</a:t>
            </a:r>
            <a:r>
              <a:rPr lang="en-US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 telling you what’s on their mind - Dr Tom Chatfield, Tech Philosopher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  chose Singapore Youtuber as it’s relate to us and would like to study the resonance effect, they can always be a brand ambassador or a product spokesperson. 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2900">
              <a:solidFill>
                <a:schemeClr val="lt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2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3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gc5a5a55044_0_102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Exploring and visualizing data</a:t>
            </a:r>
            <a:endParaRPr/>
          </a:p>
        </p:txBody>
      </p:sp>
      <p:pic>
        <p:nvPicPr>
          <p:cNvPr id="3105" name="Google Shape;3105;gc5a5a55044_0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850" y="1195400"/>
            <a:ext cx="11344775" cy="513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-Shot-2018-10-10-at-12.43.48.png" id="3110" name="Google Shape;3110;p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31013" r="31012" t="0"/>
          <a:stretch/>
        </p:blipFill>
        <p:spPr>
          <a:xfrm>
            <a:off x="7435726" y="397602"/>
            <a:ext cx="4200900" cy="57771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3111" name="Google Shape;3111;p9"/>
          <p:cNvSpPr txBox="1"/>
          <p:nvPr/>
        </p:nvSpPr>
        <p:spPr>
          <a:xfrm>
            <a:off x="3071450" y="1413500"/>
            <a:ext cx="3276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rPr>
              <a:t>      Localize</a:t>
            </a:r>
            <a:endParaRPr b="1" sz="3000">
              <a:solidFill>
                <a:schemeClr val="lt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rPr>
              <a:t>      Resonance</a:t>
            </a:r>
            <a:endParaRPr b="1" sz="3000">
              <a:solidFill>
                <a:schemeClr val="lt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rPr>
              <a:t>      </a:t>
            </a:r>
            <a:endParaRPr b="1" sz="3000">
              <a:solidFill>
                <a:schemeClr val="lt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2" name="Google Shape;3112;p9"/>
          <p:cNvSpPr txBox="1"/>
          <p:nvPr/>
        </p:nvSpPr>
        <p:spPr>
          <a:xfrm>
            <a:off x="3540900" y="305822"/>
            <a:ext cx="25551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rPr>
              <a:t>Fix upload time, short video. Consistency</a:t>
            </a:r>
            <a:endParaRPr b="1" sz="2500">
              <a:solidFill>
                <a:schemeClr val="lt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grpSp>
        <p:nvGrpSpPr>
          <p:cNvPr id="3113" name="Google Shape;3113;p9"/>
          <p:cNvGrpSpPr/>
          <p:nvPr/>
        </p:nvGrpSpPr>
        <p:grpSpPr>
          <a:xfrm>
            <a:off x="340892" y="275202"/>
            <a:ext cx="3036631" cy="1692960"/>
            <a:chOff x="7031440" y="637238"/>
            <a:chExt cx="3769403" cy="2431365"/>
          </a:xfrm>
        </p:grpSpPr>
        <p:grpSp>
          <p:nvGrpSpPr>
            <p:cNvPr id="3114" name="Google Shape;3114;p9"/>
            <p:cNvGrpSpPr/>
            <p:nvPr/>
          </p:nvGrpSpPr>
          <p:grpSpPr>
            <a:xfrm rot="10800000">
              <a:off x="7031440" y="637238"/>
              <a:ext cx="443485" cy="391163"/>
              <a:chOff x="6754664" y="1956546"/>
              <a:chExt cx="672193" cy="592889"/>
            </a:xfrm>
          </p:grpSpPr>
          <p:sp>
            <p:nvSpPr>
              <p:cNvPr id="3115" name="Google Shape;3115;p9"/>
              <p:cNvSpPr/>
              <p:nvPr/>
            </p:nvSpPr>
            <p:spPr>
              <a:xfrm flipH="1" rot="5400000">
                <a:off x="6987271" y="2109846"/>
                <a:ext cx="592886" cy="286287"/>
              </a:xfrm>
              <a:custGeom>
                <a:rect b="b" l="l" r="r" t="t"/>
                <a:pathLst>
                  <a:path extrusionOk="0" h="291425" w="603527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6" name="Google Shape;3116;p9"/>
              <p:cNvSpPr/>
              <p:nvPr/>
            </p:nvSpPr>
            <p:spPr>
              <a:xfrm flipH="1" rot="5400000">
                <a:off x="6601365" y="2109848"/>
                <a:ext cx="592887" cy="286288"/>
              </a:xfrm>
              <a:custGeom>
                <a:rect b="b" l="l" r="r" t="t"/>
                <a:pathLst>
                  <a:path extrusionOk="0" h="291425" w="603527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17" name="Google Shape;3117;p9"/>
            <p:cNvGrpSpPr/>
            <p:nvPr/>
          </p:nvGrpSpPr>
          <p:grpSpPr>
            <a:xfrm>
              <a:off x="10357363" y="2677439"/>
              <a:ext cx="443480" cy="391164"/>
              <a:chOff x="7144066" y="1956544"/>
              <a:chExt cx="672182" cy="592888"/>
            </a:xfrm>
          </p:grpSpPr>
          <p:sp>
            <p:nvSpPr>
              <p:cNvPr id="3118" name="Google Shape;3118;p9"/>
              <p:cNvSpPr/>
              <p:nvPr/>
            </p:nvSpPr>
            <p:spPr>
              <a:xfrm flipH="1" rot="5400000">
                <a:off x="7376661" y="2109845"/>
                <a:ext cx="592888" cy="286286"/>
              </a:xfrm>
              <a:custGeom>
                <a:rect b="b" l="l" r="r" t="t"/>
                <a:pathLst>
                  <a:path extrusionOk="0" h="291425" w="603527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9" name="Google Shape;3119;p9"/>
              <p:cNvSpPr/>
              <p:nvPr/>
            </p:nvSpPr>
            <p:spPr>
              <a:xfrm flipH="1" rot="5400000">
                <a:off x="6990766" y="2109845"/>
                <a:ext cx="592885" cy="286286"/>
              </a:xfrm>
              <a:custGeom>
                <a:rect b="b" l="l" r="r" t="t"/>
                <a:pathLst>
                  <a:path extrusionOk="0" h="291425" w="603527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120" name="Google Shape;3120;p9"/>
            <p:cNvSpPr txBox="1"/>
            <p:nvPr/>
          </p:nvSpPr>
          <p:spPr>
            <a:xfrm flipH="1">
              <a:off x="7460383" y="987750"/>
              <a:ext cx="3039000" cy="92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600">
                  <a:solidFill>
                    <a:schemeClr val="lt1"/>
                  </a:solidFill>
                </a:rPr>
                <a:t>Insights</a:t>
              </a:r>
              <a:endPara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21" name="Google Shape;3121;p9"/>
            <p:cNvGrpSpPr/>
            <p:nvPr/>
          </p:nvGrpSpPr>
          <p:grpSpPr>
            <a:xfrm>
              <a:off x="7258462" y="838424"/>
              <a:ext cx="3315986" cy="2052979"/>
              <a:chOff x="539792" y="602203"/>
              <a:chExt cx="2472316" cy="1530650"/>
            </a:xfrm>
          </p:grpSpPr>
          <p:sp>
            <p:nvSpPr>
              <p:cNvPr id="3122" name="Google Shape;3122;p9"/>
              <p:cNvSpPr/>
              <p:nvPr/>
            </p:nvSpPr>
            <p:spPr>
              <a:xfrm>
                <a:off x="852108" y="602203"/>
                <a:ext cx="2160000" cy="1224000"/>
              </a:xfrm>
              <a:custGeom>
                <a:rect b="b" l="l" r="r" t="t"/>
                <a:pathLst>
                  <a:path extrusionOk="0" h="828675" w="1787750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noFill/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3" name="Google Shape;3123;p9"/>
              <p:cNvSpPr/>
              <p:nvPr/>
            </p:nvSpPr>
            <p:spPr>
              <a:xfrm rot="10800000">
                <a:off x="539792" y="908853"/>
                <a:ext cx="2160000" cy="1224000"/>
              </a:xfrm>
              <a:custGeom>
                <a:rect b="b" l="l" r="r" t="t"/>
                <a:pathLst>
                  <a:path extrusionOk="0" h="828675" w="1787750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noFill/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124" name="Google Shape;3124;p9"/>
          <p:cNvSpPr/>
          <p:nvPr/>
        </p:nvSpPr>
        <p:spPr>
          <a:xfrm>
            <a:off x="10208550" y="2862627"/>
            <a:ext cx="529125" cy="427043"/>
          </a:xfrm>
          <a:custGeom>
            <a:rect b="b" l="l" r="r" t="t"/>
            <a:pathLst>
              <a:path extrusionOk="0" h="2669631" w="3307788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5" name="Google Shape;3125;p9"/>
          <p:cNvSpPr txBox="1"/>
          <p:nvPr/>
        </p:nvSpPr>
        <p:spPr>
          <a:xfrm>
            <a:off x="469425" y="2473200"/>
            <a:ext cx="6858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3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rPr>
              <a:t>More videos does not equal to more views/likes</a:t>
            </a:r>
            <a:endParaRPr/>
          </a:p>
        </p:txBody>
      </p:sp>
      <p:sp>
        <p:nvSpPr>
          <p:cNvPr id="3126" name="Google Shape;3126;p9"/>
          <p:cNvSpPr txBox="1"/>
          <p:nvPr/>
        </p:nvSpPr>
        <p:spPr>
          <a:xfrm>
            <a:off x="469425" y="3581400"/>
            <a:ext cx="6858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rPr>
              <a:t>Sunday night is the good day to upload new video (more viewers)</a:t>
            </a:r>
            <a:endParaRPr/>
          </a:p>
        </p:txBody>
      </p:sp>
      <p:sp>
        <p:nvSpPr>
          <p:cNvPr id="3127" name="Google Shape;3127;p9"/>
          <p:cNvSpPr txBox="1"/>
          <p:nvPr/>
        </p:nvSpPr>
        <p:spPr>
          <a:xfrm>
            <a:off x="469425" y="4689600"/>
            <a:ext cx="672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rPr>
              <a:t>Title keyword - short and sharp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1" name="Shape 3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2" name="Google Shape;3132;p15"/>
          <p:cNvGrpSpPr/>
          <p:nvPr/>
        </p:nvGrpSpPr>
        <p:grpSpPr>
          <a:xfrm>
            <a:off x="3806577" y="1258947"/>
            <a:ext cx="4450336" cy="3931666"/>
            <a:chOff x="1211957" y="644158"/>
            <a:chExt cx="4971329" cy="4391939"/>
          </a:xfrm>
        </p:grpSpPr>
        <p:cxnSp>
          <p:nvCxnSpPr>
            <p:cNvPr id="3133" name="Google Shape;3133;p15"/>
            <p:cNvCxnSpPr>
              <a:stCxn id="3134" idx="0"/>
              <a:endCxn id="3135" idx="4"/>
            </p:cNvCxnSpPr>
            <p:nvPr/>
          </p:nvCxnSpPr>
          <p:spPr>
            <a:xfrm flipH="1">
              <a:off x="5986265" y="2759940"/>
              <a:ext cx="140700" cy="828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36" name="Google Shape;3136;p15"/>
            <p:cNvCxnSpPr>
              <a:stCxn id="3135" idx="7"/>
              <a:endCxn id="3137" idx="2"/>
            </p:cNvCxnSpPr>
            <p:nvPr/>
          </p:nvCxnSpPr>
          <p:spPr>
            <a:xfrm flipH="1">
              <a:off x="4112324" y="3732396"/>
              <a:ext cx="1814100" cy="1247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38" name="Google Shape;3138;p15"/>
            <p:cNvCxnSpPr>
              <a:stCxn id="3135" idx="6"/>
              <a:endCxn id="3139" idx="2"/>
            </p:cNvCxnSpPr>
            <p:nvPr/>
          </p:nvCxnSpPr>
          <p:spPr>
            <a:xfrm flipH="1">
              <a:off x="4803080" y="3672658"/>
              <a:ext cx="1098600" cy="364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40" name="Google Shape;3140;p15"/>
            <p:cNvCxnSpPr>
              <a:stCxn id="3139" idx="7"/>
              <a:endCxn id="3137" idx="3"/>
            </p:cNvCxnSpPr>
            <p:nvPr/>
          </p:nvCxnSpPr>
          <p:spPr>
            <a:xfrm flipH="1">
              <a:off x="4095601" y="4097077"/>
              <a:ext cx="563400" cy="843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41" name="Google Shape;3141;p15"/>
            <p:cNvCxnSpPr>
              <a:stCxn id="3134" idx="4"/>
              <a:endCxn id="3142" idx="1"/>
            </p:cNvCxnSpPr>
            <p:nvPr/>
          </p:nvCxnSpPr>
          <p:spPr>
            <a:xfrm rot="10800000">
              <a:off x="5728265" y="1933598"/>
              <a:ext cx="398700" cy="713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43" name="Google Shape;3143;p15"/>
            <p:cNvCxnSpPr>
              <a:stCxn id="3144" idx="3"/>
              <a:endCxn id="3142" idx="7"/>
            </p:cNvCxnSpPr>
            <p:nvPr/>
          </p:nvCxnSpPr>
          <p:spPr>
            <a:xfrm flipH="1" rot="10800000">
              <a:off x="4921530" y="1933680"/>
              <a:ext cx="727200" cy="278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45" name="Google Shape;3145;p15"/>
            <p:cNvCxnSpPr>
              <a:stCxn id="3144" idx="2"/>
              <a:endCxn id="3134" idx="6"/>
            </p:cNvCxnSpPr>
            <p:nvPr/>
          </p:nvCxnSpPr>
          <p:spPr>
            <a:xfrm>
              <a:off x="4946274" y="2271818"/>
              <a:ext cx="1124400" cy="431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46" name="Google Shape;3146;p15"/>
            <p:cNvCxnSpPr>
              <a:stCxn id="3139" idx="4"/>
              <a:endCxn id="3144" idx="0"/>
            </p:cNvCxnSpPr>
            <p:nvPr/>
          </p:nvCxnSpPr>
          <p:spPr>
            <a:xfrm flipH="1" rot="10800000">
              <a:off x="4718739" y="2356257"/>
              <a:ext cx="143100" cy="1596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47" name="Google Shape;3147;p15"/>
            <p:cNvCxnSpPr>
              <a:stCxn id="3148" idx="3"/>
              <a:endCxn id="3144" idx="7"/>
            </p:cNvCxnSpPr>
            <p:nvPr/>
          </p:nvCxnSpPr>
          <p:spPr>
            <a:xfrm flipH="1" rot="10800000">
              <a:off x="3569266" y="2331558"/>
              <a:ext cx="1232700" cy="1542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49" name="Google Shape;3149;p15"/>
            <p:cNvCxnSpPr>
              <a:stCxn id="3148" idx="2"/>
              <a:endCxn id="3139" idx="6"/>
            </p:cNvCxnSpPr>
            <p:nvPr/>
          </p:nvCxnSpPr>
          <p:spPr>
            <a:xfrm>
              <a:off x="3582076" y="3937536"/>
              <a:ext cx="1052100" cy="99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50" name="Google Shape;3150;p15"/>
            <p:cNvCxnSpPr>
              <a:stCxn id="3148" idx="1"/>
              <a:endCxn id="3137" idx="4"/>
            </p:cNvCxnSpPr>
            <p:nvPr/>
          </p:nvCxnSpPr>
          <p:spPr>
            <a:xfrm>
              <a:off x="3546319" y="3991409"/>
              <a:ext cx="509700" cy="9321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51" name="Google Shape;3151;p15"/>
            <p:cNvCxnSpPr>
              <a:stCxn id="3152" idx="1"/>
              <a:endCxn id="3153" idx="6"/>
            </p:cNvCxnSpPr>
            <p:nvPr/>
          </p:nvCxnSpPr>
          <p:spPr>
            <a:xfrm>
              <a:off x="2027916" y="3374207"/>
              <a:ext cx="855000" cy="908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54" name="Google Shape;3154;p15"/>
            <p:cNvCxnSpPr>
              <a:stCxn id="3152" idx="0"/>
              <a:endCxn id="3155" idx="4"/>
            </p:cNvCxnSpPr>
            <p:nvPr/>
          </p:nvCxnSpPr>
          <p:spPr>
            <a:xfrm>
              <a:off x="1986038" y="3384423"/>
              <a:ext cx="145200" cy="1156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56" name="Google Shape;3156;p15"/>
            <p:cNvCxnSpPr>
              <a:stCxn id="3157" idx="1"/>
              <a:endCxn id="3158" idx="5"/>
            </p:cNvCxnSpPr>
            <p:nvPr/>
          </p:nvCxnSpPr>
          <p:spPr>
            <a:xfrm>
              <a:off x="1892361" y="1623239"/>
              <a:ext cx="839400" cy="722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59" name="Google Shape;3159;p15"/>
            <p:cNvCxnSpPr>
              <a:stCxn id="3157" idx="7"/>
              <a:endCxn id="3160" idx="4"/>
            </p:cNvCxnSpPr>
            <p:nvPr/>
          </p:nvCxnSpPr>
          <p:spPr>
            <a:xfrm flipH="1">
              <a:off x="1296485" y="1623239"/>
              <a:ext cx="476400" cy="1309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61" name="Google Shape;3161;p15"/>
            <p:cNvCxnSpPr>
              <a:stCxn id="3157" idx="3"/>
              <a:endCxn id="3162" idx="6"/>
            </p:cNvCxnSpPr>
            <p:nvPr/>
          </p:nvCxnSpPr>
          <p:spPr>
            <a:xfrm flipH="1" rot="10800000">
              <a:off x="1892361" y="727363"/>
              <a:ext cx="1166700" cy="77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63" name="Google Shape;3163;p15"/>
            <p:cNvCxnSpPr>
              <a:stCxn id="3164" idx="7"/>
              <a:endCxn id="3162" idx="1"/>
            </p:cNvCxnSpPr>
            <p:nvPr/>
          </p:nvCxnSpPr>
          <p:spPr>
            <a:xfrm rot="10800000">
              <a:off x="3162066" y="741469"/>
              <a:ext cx="918600" cy="195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65" name="Google Shape;3165;p15"/>
            <p:cNvCxnSpPr>
              <a:stCxn id="3142" idx="4"/>
              <a:endCxn id="3166" idx="1"/>
            </p:cNvCxnSpPr>
            <p:nvPr/>
          </p:nvCxnSpPr>
          <p:spPr>
            <a:xfrm rot="10800000">
              <a:off x="5059181" y="1301434"/>
              <a:ext cx="629400" cy="5361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67" name="Google Shape;3167;p15"/>
            <p:cNvCxnSpPr>
              <a:stCxn id="3162" idx="0"/>
              <a:endCxn id="3168" idx="5"/>
            </p:cNvCxnSpPr>
            <p:nvPr/>
          </p:nvCxnSpPr>
          <p:spPr>
            <a:xfrm>
              <a:off x="3127914" y="767468"/>
              <a:ext cx="856500" cy="1094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69" name="Google Shape;3169;p15"/>
            <p:cNvCxnSpPr>
              <a:stCxn id="3164" idx="1"/>
              <a:endCxn id="3166" idx="5"/>
            </p:cNvCxnSpPr>
            <p:nvPr/>
          </p:nvCxnSpPr>
          <p:spPr>
            <a:xfrm>
              <a:off x="4200142" y="937069"/>
              <a:ext cx="779400" cy="284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70" name="Google Shape;3170;p15"/>
            <p:cNvCxnSpPr>
              <a:stCxn id="3157" idx="0"/>
              <a:endCxn id="3152" idx="5"/>
            </p:cNvCxnSpPr>
            <p:nvPr/>
          </p:nvCxnSpPr>
          <p:spPr>
            <a:xfrm>
              <a:off x="1832623" y="1647983"/>
              <a:ext cx="128700" cy="1635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71" name="Google Shape;3171;p15"/>
            <p:cNvCxnSpPr>
              <a:stCxn id="3155" idx="5"/>
              <a:endCxn id="3160" idx="0"/>
            </p:cNvCxnSpPr>
            <p:nvPr/>
          </p:nvCxnSpPr>
          <p:spPr>
            <a:xfrm rot="10800000">
              <a:off x="1296455" y="3101670"/>
              <a:ext cx="781800" cy="1476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72" name="Google Shape;3172;p15"/>
            <p:cNvCxnSpPr>
              <a:stCxn id="3160" idx="1"/>
              <a:endCxn id="3152" idx="0"/>
            </p:cNvCxnSpPr>
            <p:nvPr/>
          </p:nvCxnSpPr>
          <p:spPr>
            <a:xfrm>
              <a:off x="1356177" y="3077010"/>
              <a:ext cx="630000" cy="307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73" name="Google Shape;3173;p15"/>
            <p:cNvCxnSpPr>
              <a:stCxn id="3155" idx="1"/>
              <a:endCxn id="3137" idx="6"/>
            </p:cNvCxnSpPr>
            <p:nvPr/>
          </p:nvCxnSpPr>
          <p:spPr>
            <a:xfrm>
              <a:off x="2220453" y="4668930"/>
              <a:ext cx="1779000" cy="31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74" name="Google Shape;3174;p15"/>
            <p:cNvCxnSpPr>
              <a:stCxn id="3152" idx="2"/>
              <a:endCxn id="3148" idx="6"/>
            </p:cNvCxnSpPr>
            <p:nvPr/>
          </p:nvCxnSpPr>
          <p:spPr>
            <a:xfrm>
              <a:off x="2050304" y="3337371"/>
              <a:ext cx="1365900" cy="567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75" name="Google Shape;3175;p15"/>
            <p:cNvCxnSpPr>
              <a:stCxn id="3158" idx="1"/>
              <a:endCxn id="3148" idx="5"/>
            </p:cNvCxnSpPr>
            <p:nvPr/>
          </p:nvCxnSpPr>
          <p:spPr>
            <a:xfrm>
              <a:off x="2851098" y="2465259"/>
              <a:ext cx="600900" cy="13860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76" name="Google Shape;3176;p15"/>
            <p:cNvCxnSpPr>
              <a:stCxn id="3158" idx="3"/>
            </p:cNvCxnSpPr>
            <p:nvPr/>
          </p:nvCxnSpPr>
          <p:spPr>
            <a:xfrm flipH="1" rot="10800000">
              <a:off x="2851098" y="1917383"/>
              <a:ext cx="1108500" cy="428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77" name="Google Shape;3177;p15"/>
            <p:cNvCxnSpPr>
              <a:stCxn id="3148" idx="4"/>
              <a:endCxn id="3168" idx="7"/>
            </p:cNvCxnSpPr>
            <p:nvPr/>
          </p:nvCxnSpPr>
          <p:spPr>
            <a:xfrm flipH="1" rot="10800000">
              <a:off x="3515393" y="1981701"/>
              <a:ext cx="468900" cy="1856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78" name="Google Shape;3178;p15"/>
            <p:cNvCxnSpPr>
              <a:stCxn id="3144" idx="5"/>
              <a:endCxn id="3168" idx="1"/>
            </p:cNvCxnSpPr>
            <p:nvPr/>
          </p:nvCxnSpPr>
          <p:spPr>
            <a:xfrm rot="10800000">
              <a:off x="4103654" y="1981680"/>
              <a:ext cx="698400" cy="230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79" name="Google Shape;3179;p15"/>
            <p:cNvCxnSpPr>
              <a:stCxn id="3158" idx="7"/>
              <a:endCxn id="3152" idx="3"/>
            </p:cNvCxnSpPr>
            <p:nvPr/>
          </p:nvCxnSpPr>
          <p:spPr>
            <a:xfrm flipH="1">
              <a:off x="2040122" y="2465259"/>
              <a:ext cx="691500" cy="8301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80" name="Google Shape;3180;p15"/>
            <p:cNvCxnSpPr>
              <a:stCxn id="3134" idx="7"/>
              <a:endCxn id="3139" idx="3"/>
            </p:cNvCxnSpPr>
            <p:nvPr/>
          </p:nvCxnSpPr>
          <p:spPr>
            <a:xfrm flipH="1">
              <a:off x="4778540" y="2743444"/>
              <a:ext cx="1308600" cy="1234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81" name="Google Shape;3181;p15"/>
            <p:cNvCxnSpPr>
              <a:stCxn id="3166" idx="7"/>
              <a:endCxn id="3168" idx="3"/>
            </p:cNvCxnSpPr>
            <p:nvPr/>
          </p:nvCxnSpPr>
          <p:spPr>
            <a:xfrm flipH="1">
              <a:off x="4103807" y="1301492"/>
              <a:ext cx="875700" cy="560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82" name="Google Shape;3182;p15"/>
            <p:cNvCxnSpPr>
              <a:stCxn id="3162" idx="7"/>
              <a:endCxn id="3158" idx="4"/>
            </p:cNvCxnSpPr>
            <p:nvPr/>
          </p:nvCxnSpPr>
          <p:spPr>
            <a:xfrm flipH="1">
              <a:off x="2791492" y="761723"/>
              <a:ext cx="293700" cy="1559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135" name="Google Shape;3135;p15"/>
            <p:cNvSpPr/>
            <p:nvPr/>
          </p:nvSpPr>
          <p:spPr>
            <a:xfrm rot="10800000">
              <a:off x="5901680" y="3588176"/>
              <a:ext cx="168964" cy="168964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4" name="Google Shape;3134;p15"/>
            <p:cNvSpPr/>
            <p:nvPr/>
          </p:nvSpPr>
          <p:spPr>
            <a:xfrm rot="10800000">
              <a:off x="6070644" y="2647298"/>
              <a:ext cx="112642" cy="11264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4" name="Google Shape;3144;p15"/>
            <p:cNvSpPr/>
            <p:nvPr/>
          </p:nvSpPr>
          <p:spPr>
            <a:xfrm rot="10800000">
              <a:off x="4777310" y="2187336"/>
              <a:ext cx="168964" cy="168964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8" name="Google Shape;3158;p15"/>
            <p:cNvSpPr/>
            <p:nvPr/>
          </p:nvSpPr>
          <p:spPr>
            <a:xfrm rot="10800000">
              <a:off x="2706878" y="2321039"/>
              <a:ext cx="168964" cy="168964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2" name="Google Shape;3152;p15"/>
            <p:cNvSpPr/>
            <p:nvPr/>
          </p:nvSpPr>
          <p:spPr>
            <a:xfrm rot="-10272569">
              <a:off x="1938324" y="3272443"/>
              <a:ext cx="112642" cy="11264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5" name="Google Shape;3155;p15"/>
            <p:cNvSpPr/>
            <p:nvPr/>
          </p:nvSpPr>
          <p:spPr>
            <a:xfrm rot="10061494">
              <a:off x="2064872" y="4538818"/>
              <a:ext cx="168964" cy="168964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8" name="Google Shape;3148;p15"/>
            <p:cNvSpPr/>
            <p:nvPr/>
          </p:nvSpPr>
          <p:spPr>
            <a:xfrm rot="-10135587">
              <a:off x="3414685" y="3836828"/>
              <a:ext cx="168964" cy="168964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9" name="Google Shape;3139;p15"/>
            <p:cNvSpPr/>
            <p:nvPr/>
          </p:nvSpPr>
          <p:spPr>
            <a:xfrm rot="10800000">
              <a:off x="4634257" y="3952857"/>
              <a:ext cx="168964" cy="168964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7" name="Google Shape;3137;p15"/>
            <p:cNvSpPr/>
            <p:nvPr/>
          </p:nvSpPr>
          <p:spPr>
            <a:xfrm rot="10800000">
              <a:off x="3999600" y="4923455"/>
              <a:ext cx="112642" cy="11264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0" name="Google Shape;3160;p15"/>
            <p:cNvSpPr/>
            <p:nvPr/>
          </p:nvSpPr>
          <p:spPr>
            <a:xfrm rot="10800000">
              <a:off x="1211957" y="2932790"/>
              <a:ext cx="168964" cy="168964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7" name="Google Shape;3157;p15"/>
            <p:cNvSpPr/>
            <p:nvPr/>
          </p:nvSpPr>
          <p:spPr>
            <a:xfrm rot="10800000">
              <a:off x="1748141" y="1479019"/>
              <a:ext cx="168964" cy="168964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2" name="Google Shape;3162;p15"/>
            <p:cNvSpPr/>
            <p:nvPr/>
          </p:nvSpPr>
          <p:spPr>
            <a:xfrm rot="9909530">
              <a:off x="3057167" y="656705"/>
              <a:ext cx="112642" cy="11264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8" name="Google Shape;3168;p15"/>
            <p:cNvSpPr/>
            <p:nvPr/>
          </p:nvSpPr>
          <p:spPr>
            <a:xfrm rot="10800000">
              <a:off x="3959554" y="1837534"/>
              <a:ext cx="168964" cy="168964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2" name="Google Shape;3142;p15"/>
            <p:cNvSpPr/>
            <p:nvPr/>
          </p:nvSpPr>
          <p:spPr>
            <a:xfrm rot="10800000">
              <a:off x="5632260" y="1837534"/>
              <a:ext cx="112642" cy="11264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6" name="Google Shape;3166;p15"/>
            <p:cNvSpPr/>
            <p:nvPr/>
          </p:nvSpPr>
          <p:spPr>
            <a:xfrm rot="10800000">
              <a:off x="4963011" y="1205346"/>
              <a:ext cx="112642" cy="112642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4" name="Google Shape;3164;p15"/>
            <p:cNvSpPr/>
            <p:nvPr/>
          </p:nvSpPr>
          <p:spPr>
            <a:xfrm rot="10800000">
              <a:off x="4055922" y="792849"/>
              <a:ext cx="168964" cy="168964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183" name="Google Shape;3183;p15"/>
            <p:cNvCxnSpPr>
              <a:stCxn id="3164" idx="0"/>
              <a:endCxn id="3168" idx="0"/>
            </p:cNvCxnSpPr>
            <p:nvPr/>
          </p:nvCxnSpPr>
          <p:spPr>
            <a:xfrm flipH="1">
              <a:off x="4044104" y="961813"/>
              <a:ext cx="96300" cy="1044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153" name="Google Shape;3153;p15"/>
            <p:cNvSpPr/>
            <p:nvPr/>
          </p:nvSpPr>
          <p:spPr>
            <a:xfrm rot="10800000">
              <a:off x="2882979" y="4198345"/>
              <a:ext cx="168964" cy="168964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184" name="Google Shape;3184;p15"/>
            <p:cNvCxnSpPr>
              <a:stCxn id="3153" idx="1"/>
              <a:endCxn id="3137" idx="6"/>
            </p:cNvCxnSpPr>
            <p:nvPr/>
          </p:nvCxnSpPr>
          <p:spPr>
            <a:xfrm>
              <a:off x="3027199" y="4342565"/>
              <a:ext cx="972300" cy="637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85" name="Google Shape;3185;p15"/>
            <p:cNvCxnSpPr>
              <a:stCxn id="3155" idx="3"/>
              <a:endCxn id="3153" idx="7"/>
            </p:cNvCxnSpPr>
            <p:nvPr/>
          </p:nvCxnSpPr>
          <p:spPr>
            <a:xfrm flipH="1" rot="10800000">
              <a:off x="2194984" y="4342501"/>
              <a:ext cx="712800" cy="209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86" name="Google Shape;3186;p15"/>
            <p:cNvCxnSpPr>
              <a:stCxn id="3153" idx="2"/>
              <a:endCxn id="3148" idx="0"/>
            </p:cNvCxnSpPr>
            <p:nvPr/>
          </p:nvCxnSpPr>
          <p:spPr>
            <a:xfrm flipH="1" rot="10800000">
              <a:off x="3051943" y="4004127"/>
              <a:ext cx="431100" cy="278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187" name="Google Shape;3187;p15"/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8" name="Google Shape;3188;p15"/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9" name="Google Shape;3189;p15"/>
          <p:cNvSpPr txBox="1"/>
          <p:nvPr/>
        </p:nvSpPr>
        <p:spPr>
          <a:xfrm>
            <a:off x="0" y="2769507"/>
            <a:ext cx="12192000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sz="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gc4330aea3f_0_0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Why YouTube</a:t>
            </a:r>
            <a:endParaRPr/>
          </a:p>
        </p:txBody>
      </p:sp>
      <p:pic>
        <p:nvPicPr>
          <p:cNvPr id="2989" name="Google Shape;2989;gc4330aea3f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3213" y="1222975"/>
            <a:ext cx="8633725" cy="289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0" name="Google Shape;2990;gc4330aea3f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3387" y="4282225"/>
            <a:ext cx="7240275" cy="210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gc4330aea3f_0_8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Top 10 Youtuber in Singapore</a:t>
            </a:r>
            <a:endParaRPr/>
          </a:p>
        </p:txBody>
      </p:sp>
      <p:sp>
        <p:nvSpPr>
          <p:cNvPr id="2996" name="Google Shape;2996;gc4330aea3f_0_8"/>
          <p:cNvSpPr txBox="1"/>
          <p:nvPr/>
        </p:nvSpPr>
        <p:spPr>
          <a:xfrm>
            <a:off x="1056250" y="1599450"/>
            <a:ext cx="102003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</a:rPr>
              <a:t>As per socialbakers.com and socialblade.com ranking, I chose 3 comedians to do a comparison data analysis. 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0" name="Shape 3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1" name="Google Shape;3001;gc55ab52ff8_0_1"/>
          <p:cNvSpPr txBox="1"/>
          <p:nvPr>
            <p:ph idx="1" type="body"/>
          </p:nvPr>
        </p:nvSpPr>
        <p:spPr>
          <a:xfrm>
            <a:off x="323842" y="237459"/>
            <a:ext cx="11573100" cy="7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en-US"/>
              <a:t>Source from socialbakers.com</a:t>
            </a:r>
            <a:endParaRPr/>
          </a:p>
        </p:txBody>
      </p:sp>
      <p:pic>
        <p:nvPicPr>
          <p:cNvPr id="3002" name="Google Shape;3002;gc55ab52ff8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250" y="1272525"/>
            <a:ext cx="9677499" cy="461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6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p2"/>
          <p:cNvSpPr txBox="1"/>
          <p:nvPr>
            <p:ph idx="1" type="body"/>
          </p:nvPr>
        </p:nvSpPr>
        <p:spPr>
          <a:xfrm>
            <a:off x="323842" y="237459"/>
            <a:ext cx="11573100" cy="7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en-US"/>
              <a:t>Source from socialblade.com</a:t>
            </a:r>
            <a:endParaRPr/>
          </a:p>
        </p:txBody>
      </p:sp>
      <p:pic>
        <p:nvPicPr>
          <p:cNvPr id="3008" name="Google Shape;300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800" y="1063750"/>
            <a:ext cx="11181275" cy="5662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gc5a5a55044_0_11"/>
          <p:cNvSpPr txBox="1"/>
          <p:nvPr>
            <p:ph idx="1" type="body"/>
          </p:nvPr>
        </p:nvSpPr>
        <p:spPr>
          <a:xfrm>
            <a:off x="4" y="3599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entury Gothic"/>
                <a:ea typeface="Century Gothic"/>
                <a:cs typeface="Century Gothic"/>
                <a:sym typeface="Century Gothic"/>
              </a:rPr>
              <a:t> 		</a:t>
            </a:r>
            <a:r>
              <a:rPr lang="en-US" sz="2400">
                <a:latin typeface="Century Gothic"/>
                <a:ea typeface="Century Gothic"/>
                <a:cs typeface="Century Gothic"/>
                <a:sym typeface="Century Gothic"/>
              </a:rPr>
              <a:t>Analyise the reason / </a:t>
            </a:r>
            <a:r>
              <a:rPr lang="en-US" sz="2400">
                <a:latin typeface="Century Gothic"/>
                <a:ea typeface="Century Gothic"/>
                <a:cs typeface="Century Gothic"/>
                <a:sym typeface="Century Gothic"/>
              </a:rPr>
              <a:t>correlation</a:t>
            </a:r>
            <a:r>
              <a:rPr lang="en-US" sz="2400">
                <a:latin typeface="Century Gothic"/>
                <a:ea typeface="Century Gothic"/>
                <a:cs typeface="Century Gothic"/>
                <a:sym typeface="Century Gothic"/>
              </a:rPr>
              <a:t> behind these </a:t>
            </a:r>
            <a:r>
              <a:rPr lang="en-US" sz="2400">
                <a:latin typeface="Century Gothic"/>
                <a:ea typeface="Century Gothic"/>
                <a:cs typeface="Century Gothic"/>
                <a:sym typeface="Century Gothic"/>
              </a:rPr>
              <a:t>young</a:t>
            </a:r>
            <a:r>
              <a:rPr lang="en-US" sz="2400">
                <a:latin typeface="Century Gothic"/>
                <a:ea typeface="Century Gothic"/>
                <a:cs typeface="Century Gothic"/>
                <a:sym typeface="Century Gothic"/>
              </a:rPr>
              <a:t> Youtubers video</a:t>
            </a:r>
            <a:endParaRPr sz="2400"/>
          </a:p>
        </p:txBody>
      </p:sp>
      <p:sp>
        <p:nvSpPr>
          <p:cNvPr id="3014" name="Google Shape;3014;gc5a5a55044_0_11"/>
          <p:cNvSpPr txBox="1"/>
          <p:nvPr/>
        </p:nvSpPr>
        <p:spPr>
          <a:xfrm>
            <a:off x="676800" y="1084100"/>
            <a:ext cx="11385900" cy="54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sz="2400">
                <a:highlight>
                  <a:srgbClr val="FFFFFF"/>
                </a:highlight>
              </a:rPr>
              <a:t>What is their most popular video? 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sz="2400">
                <a:highlight>
                  <a:srgbClr val="FFFFFF"/>
                </a:highlight>
              </a:rPr>
              <a:t>What is the total amount of channel views? 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sz="2400">
                <a:highlight>
                  <a:srgbClr val="FFFFFF"/>
                </a:highlight>
              </a:rPr>
              <a:t>What is overall “theme” of their channel?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sz="2400">
                <a:highlight>
                  <a:srgbClr val="FFFFFF"/>
                </a:highlight>
              </a:rPr>
              <a:t>How many videos they have uploaded? 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sz="2400">
                <a:highlight>
                  <a:srgbClr val="FFFFFF"/>
                </a:highlight>
              </a:rPr>
              <a:t>Does this person have an uploading schedule? 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sz="2400">
                <a:highlight>
                  <a:srgbClr val="FFFFFF"/>
                </a:highlight>
              </a:rPr>
              <a:t>Based on their last 10 videos, what is the average length of  their video?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sz="2400">
                <a:highlight>
                  <a:srgbClr val="FFFFFF"/>
                </a:highlight>
              </a:rPr>
              <a:t>Which Youtuber/Channel had the most trending videos, likes, comments and dislikes? 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sz="2400">
                <a:highlight>
                  <a:srgbClr val="FFFFFF"/>
                </a:highlight>
              </a:rPr>
              <a:t>Which video category ranked up the most views, likes and comments?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sz="2400">
                <a:highlight>
                  <a:srgbClr val="FFFFFF"/>
                </a:highlight>
              </a:rPr>
              <a:t>How are views, likes, dislikes, comments count and video length correlate with? 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sz="2400">
                <a:highlight>
                  <a:srgbClr val="FFFFFF"/>
                </a:highlight>
              </a:rPr>
              <a:t>When were the videos uploaded? On which days of the week and time? Will these factors affect the views? </a:t>
            </a:r>
            <a:endParaRPr sz="2400"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sz="2400">
                <a:highlight>
                  <a:srgbClr val="FFFFFF"/>
                </a:highlight>
              </a:rPr>
              <a:t>Among 3 of them, which </a:t>
            </a:r>
            <a:r>
              <a:rPr lang="en-US" sz="2400">
                <a:highlight>
                  <a:srgbClr val="FFFFFF"/>
                </a:highlight>
              </a:rPr>
              <a:t>have</a:t>
            </a:r>
            <a:r>
              <a:rPr lang="en-US" sz="2400">
                <a:highlight>
                  <a:srgbClr val="FFFFFF"/>
                </a:highlight>
              </a:rPr>
              <a:t> most views and subscribers and why?</a:t>
            </a:r>
            <a:endParaRPr sz="24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5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en-US"/>
              <a:t>Data Source</a:t>
            </a:r>
            <a:endParaRPr/>
          </a:p>
        </p:txBody>
      </p:sp>
      <p:pic>
        <p:nvPicPr>
          <p:cNvPr id="3020" name="Google Shape;302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664" y="1226706"/>
            <a:ext cx="5410200" cy="10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1" name="Google Shape;302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900" y="2236350"/>
            <a:ext cx="6600825" cy="19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2" name="Google Shape;3022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313" y="3317402"/>
            <a:ext cx="6172200" cy="131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3" name="Google Shape;3023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56425" y="4347475"/>
            <a:ext cx="7240298" cy="22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gc5a5a55044_0_26"/>
          <p:cNvSpPr txBox="1"/>
          <p:nvPr>
            <p:ph idx="1" type="body"/>
          </p:nvPr>
        </p:nvSpPr>
        <p:spPr>
          <a:xfrm>
            <a:off x="323529" y="339509"/>
            <a:ext cx="11573100" cy="72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Prepare the environment</a:t>
            </a:r>
            <a:endParaRPr/>
          </a:p>
        </p:txBody>
      </p:sp>
      <p:pic>
        <p:nvPicPr>
          <p:cNvPr id="3029" name="Google Shape;3029;gc5a5a55044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000" y="1445111"/>
            <a:ext cx="6726000" cy="396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ver and End Slide Master">
  <a:themeElements>
    <a:clrScheme name="ALLPPT-BUSINESS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ntents Slide Master">
  <a:themeElements>
    <a:clrScheme name="ALLPPT-BUSINESS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2020-01-20T05:08:00Z</dcterms:created>
  <dc:creator>Allppt.com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1033-11.2.0.9669</vt:lpwstr>
  </property>
</Properties>
</file>